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5"/>
    <p:sldMasterId id="214748370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STIX Two Text SemiBold"/>
      <p:regular r:id="rId37"/>
      <p:bold r:id="rId38"/>
      <p:italic r:id="rId39"/>
      <p:boldItalic r:id="rId40"/>
    </p:embeddedFont>
    <p:embeddedFont>
      <p:font typeface="STIX Two Text"/>
      <p:regular r:id="rId41"/>
      <p:bold r:id="rId42"/>
      <p:italic r:id="rId43"/>
      <p:boldItalic r:id="rId44"/>
    </p:embeddedFont>
    <p:embeddedFont>
      <p:font typeface="Plus Jakarta Sans"/>
      <p:regular r:id="rId45"/>
      <p:bold r:id="rId46"/>
      <p:italic r:id="rId47"/>
      <p:boldItalic r:id="rId48"/>
    </p:embeddedFont>
    <p:embeddedFont>
      <p:font typeface="STIX Two Text Medium"/>
      <p:regular r:id="rId49"/>
      <p:bold r:id="rId50"/>
      <p:italic r:id="rId51"/>
      <p:boldItalic r:id="rId52"/>
    </p:embeddedFont>
    <p:embeddedFont>
      <p:font typeface="Plus Jakarta Sans Medium"/>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0DCFD7-02C1-4D97-98F0-F86FE6CC5670}">
  <a:tblStyle styleId="{650DCFD7-02C1-4D97-98F0-F86FE6CC567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TIXTwoTextSemiBold-boldItalic.fntdata"/><Relationship Id="rId42" Type="http://schemas.openxmlformats.org/officeDocument/2006/relationships/font" Target="fonts/STIXTwoText-bold.fntdata"/><Relationship Id="rId41" Type="http://schemas.openxmlformats.org/officeDocument/2006/relationships/font" Target="fonts/STIXTwoText-regular.fntdata"/><Relationship Id="rId44" Type="http://schemas.openxmlformats.org/officeDocument/2006/relationships/font" Target="fonts/STIXTwoText-boldItalic.fntdata"/><Relationship Id="rId43" Type="http://schemas.openxmlformats.org/officeDocument/2006/relationships/font" Target="fonts/STIXTwoText-italic.fntdata"/><Relationship Id="rId46" Type="http://schemas.openxmlformats.org/officeDocument/2006/relationships/font" Target="fonts/PlusJakartaSans-bold.fntdata"/><Relationship Id="rId45" Type="http://schemas.openxmlformats.org/officeDocument/2006/relationships/font" Target="fonts/PlusJakarta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lusJakartaSans-boldItalic.fntdata"/><Relationship Id="rId47" Type="http://schemas.openxmlformats.org/officeDocument/2006/relationships/font" Target="fonts/PlusJakartaSans-italic.fntdata"/><Relationship Id="rId49" Type="http://schemas.openxmlformats.org/officeDocument/2006/relationships/font" Target="fonts/STIXTwoText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STIXTwoTextSemiBold-regular.fntdata"/><Relationship Id="rId36" Type="http://schemas.openxmlformats.org/officeDocument/2006/relationships/slide" Target="slides/slide29.xml"/><Relationship Id="rId39" Type="http://schemas.openxmlformats.org/officeDocument/2006/relationships/font" Target="fonts/STIXTwoTextSemiBold-italic.fntdata"/><Relationship Id="rId38" Type="http://schemas.openxmlformats.org/officeDocument/2006/relationships/font" Target="fonts/STIXTwoTextSemiBold-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STIXTwoTextMedium-italic.fntdata"/><Relationship Id="rId50" Type="http://schemas.openxmlformats.org/officeDocument/2006/relationships/font" Target="fonts/STIXTwoTextMedium-bold.fntdata"/><Relationship Id="rId53" Type="http://schemas.openxmlformats.org/officeDocument/2006/relationships/font" Target="fonts/PlusJakartaSansMedium-regular.fntdata"/><Relationship Id="rId52" Type="http://schemas.openxmlformats.org/officeDocument/2006/relationships/font" Target="fonts/STIXTwoTextMedium-boldItalic.fntdata"/><Relationship Id="rId11" Type="http://schemas.openxmlformats.org/officeDocument/2006/relationships/slide" Target="slides/slide4.xml"/><Relationship Id="rId55" Type="http://schemas.openxmlformats.org/officeDocument/2006/relationships/font" Target="fonts/PlusJakartaSansMedium-italic.fntdata"/><Relationship Id="rId10" Type="http://schemas.openxmlformats.org/officeDocument/2006/relationships/slide" Target="slides/slide3.xml"/><Relationship Id="rId54" Type="http://schemas.openxmlformats.org/officeDocument/2006/relationships/font" Target="fonts/PlusJakartaSansMedium-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PlusJakartaSansMedium-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50151111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50151111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5015111172_1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5015111172_1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5015111172_1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5015111172_1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5015111172_1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5015111172_1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5069893bf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5069893b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5069893b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5069893b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5069893bf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5069893bf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5069893bf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5069893bf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5069893bf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5069893bf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5015111172_1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5015111172_1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5015111172_1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5015111172_1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501511117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501511117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5015111172_1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5015111172_1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5015111172_1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5015111172_1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5015111172_1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5015111172_1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5015111172_1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5015111172_1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5015111172_1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5015111172_1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5015111172_1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5015111172_1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507aaa22d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507aaa22d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507aaa22d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507aaa22d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507aaa22d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507aaa22d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5015111172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5015111172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501511117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501511117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5015111172_1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5015111172_1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5015111172_1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5015111172_1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5015111172_1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5015111172_1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5015111172_1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5015111172_1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5015111172_1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5015111172_1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5015111172_1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5015111172_1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342900"/>
            <a:ext cx="8800800" cy="48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4"/>
          <p:cNvSpPr txBox="1"/>
          <p:nvPr>
            <p:ph idx="1" type="subTitle"/>
          </p:nvPr>
        </p:nvSpPr>
        <p:spPr>
          <a:xfrm>
            <a:off x="2418125" y="2878925"/>
            <a:ext cx="5325600" cy="745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2000"/>
              <a:buFont typeface="Plus Jakarta Sans Medium"/>
              <a:buNone/>
              <a:defRPr sz="2000">
                <a:solidFill>
                  <a:schemeClr val="accent2"/>
                </a:solidFill>
              </a:defRPr>
            </a:lvl1pPr>
            <a:lvl2pPr lvl="1" algn="l">
              <a:spcBef>
                <a:spcPts val="0"/>
              </a:spcBef>
              <a:spcAft>
                <a:spcPts val="0"/>
              </a:spcAft>
              <a:buClr>
                <a:schemeClr val="accent2"/>
              </a:buClr>
              <a:buSzPts val="2000"/>
              <a:buFont typeface="Plus Jakarta Sans Medium"/>
              <a:buNone/>
              <a:defRPr sz="2000">
                <a:solidFill>
                  <a:schemeClr val="accent2"/>
                </a:solidFill>
              </a:defRPr>
            </a:lvl2pPr>
            <a:lvl3pPr lvl="2" algn="l">
              <a:spcBef>
                <a:spcPts val="0"/>
              </a:spcBef>
              <a:spcAft>
                <a:spcPts val="0"/>
              </a:spcAft>
              <a:buClr>
                <a:schemeClr val="accent2"/>
              </a:buClr>
              <a:buSzPts val="2000"/>
              <a:buFont typeface="Plus Jakarta Sans Medium"/>
              <a:buNone/>
              <a:defRPr sz="2000">
                <a:solidFill>
                  <a:schemeClr val="accent2"/>
                </a:solidFill>
              </a:defRPr>
            </a:lvl3pPr>
            <a:lvl4pPr lvl="3" algn="l">
              <a:spcBef>
                <a:spcPts val="0"/>
              </a:spcBef>
              <a:spcAft>
                <a:spcPts val="0"/>
              </a:spcAft>
              <a:buClr>
                <a:schemeClr val="accent2"/>
              </a:buClr>
              <a:buSzPts val="2000"/>
              <a:buFont typeface="Plus Jakarta Sans Medium"/>
              <a:buNone/>
              <a:defRPr sz="2000">
                <a:solidFill>
                  <a:schemeClr val="accent2"/>
                </a:solidFill>
              </a:defRPr>
            </a:lvl4pPr>
            <a:lvl5pPr lvl="4" algn="l">
              <a:spcBef>
                <a:spcPts val="0"/>
              </a:spcBef>
              <a:spcAft>
                <a:spcPts val="0"/>
              </a:spcAft>
              <a:buClr>
                <a:schemeClr val="accent2"/>
              </a:buClr>
              <a:buSzPts val="2000"/>
              <a:buFont typeface="Plus Jakarta Sans Medium"/>
              <a:buNone/>
              <a:defRPr sz="2000">
                <a:solidFill>
                  <a:schemeClr val="accent2"/>
                </a:solidFill>
              </a:defRPr>
            </a:lvl5pPr>
            <a:lvl6pPr lvl="5" algn="l">
              <a:spcBef>
                <a:spcPts val="0"/>
              </a:spcBef>
              <a:spcAft>
                <a:spcPts val="0"/>
              </a:spcAft>
              <a:buClr>
                <a:schemeClr val="accent2"/>
              </a:buClr>
              <a:buSzPts val="2000"/>
              <a:buFont typeface="Plus Jakarta Sans Medium"/>
              <a:buNone/>
              <a:defRPr sz="2000">
                <a:solidFill>
                  <a:schemeClr val="accent2"/>
                </a:solidFill>
              </a:defRPr>
            </a:lvl6pPr>
            <a:lvl7pPr lvl="6" algn="l">
              <a:spcBef>
                <a:spcPts val="0"/>
              </a:spcBef>
              <a:spcAft>
                <a:spcPts val="0"/>
              </a:spcAft>
              <a:buClr>
                <a:schemeClr val="accent2"/>
              </a:buClr>
              <a:buSzPts val="2000"/>
              <a:buFont typeface="Plus Jakarta Sans Medium"/>
              <a:buNone/>
              <a:defRPr sz="2000">
                <a:solidFill>
                  <a:schemeClr val="accent2"/>
                </a:solidFill>
              </a:defRPr>
            </a:lvl7pPr>
            <a:lvl8pPr lvl="7" algn="l">
              <a:spcBef>
                <a:spcPts val="0"/>
              </a:spcBef>
              <a:spcAft>
                <a:spcPts val="0"/>
              </a:spcAft>
              <a:buClr>
                <a:schemeClr val="accent2"/>
              </a:buClr>
              <a:buSzPts val="2000"/>
              <a:buFont typeface="Plus Jakarta Sans Medium"/>
              <a:buNone/>
              <a:defRPr sz="2000">
                <a:solidFill>
                  <a:schemeClr val="accent2"/>
                </a:solidFill>
              </a:defRPr>
            </a:lvl8pPr>
            <a:lvl9pPr lvl="8" algn="l">
              <a:spcBef>
                <a:spcPts val="0"/>
              </a:spcBef>
              <a:spcAft>
                <a:spcPts val="0"/>
              </a:spcAft>
              <a:buClr>
                <a:schemeClr val="accent2"/>
              </a:buClr>
              <a:buSzPts val="2000"/>
              <a:buFont typeface="Plus Jakarta Sans Medium"/>
              <a:buNone/>
              <a:defRPr sz="2000">
                <a:solidFill>
                  <a:schemeClr val="accent2"/>
                </a:solidFill>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p:nvPr/>
        </p:nvSpPr>
        <p:spPr>
          <a:xfrm>
            <a:off x="0" y="0"/>
            <a:ext cx="1249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59" name="Google Shape;59;p14"/>
          <p:cNvSpPr/>
          <p:nvPr/>
        </p:nvSpPr>
        <p:spPr>
          <a:xfrm>
            <a:off x="257100" y="3085450"/>
            <a:ext cx="735600" cy="1890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4"/>
          <p:cNvSpPr/>
          <p:nvPr/>
        </p:nvSpPr>
        <p:spPr>
          <a:xfrm>
            <a:off x="257100" y="167525"/>
            <a:ext cx="735600" cy="1887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4"/>
          <p:cNvSpPr/>
          <p:nvPr/>
        </p:nvSpPr>
        <p:spPr>
          <a:xfrm>
            <a:off x="103650" y="2243275"/>
            <a:ext cx="1042500" cy="635700"/>
          </a:xfrm>
          <a:prstGeom prst="hexagon">
            <a:avLst>
              <a:gd fmla="val 40849" name="adj"/>
              <a:gd fmla="val 115470" name="vf"/>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p:nvPr/>
        </p:nvSpPr>
        <p:spPr>
          <a:xfrm>
            <a:off x="442050" y="2378250"/>
            <a:ext cx="365700" cy="3657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14"/>
          <p:cNvSpPr/>
          <p:nvPr/>
        </p:nvSpPr>
        <p:spPr>
          <a:xfrm rot="5400000">
            <a:off x="8054975" y="342900"/>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p:nvPr/>
        </p:nvSpPr>
        <p:spPr>
          <a:xfrm rot="10800000">
            <a:off x="8054975" y="4397825"/>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5" name="Google Shape;65;p14"/>
          <p:cNvGrpSpPr/>
          <p:nvPr/>
        </p:nvGrpSpPr>
        <p:grpSpPr>
          <a:xfrm>
            <a:off x="1249800" y="76325"/>
            <a:ext cx="7808400" cy="5067300"/>
            <a:chOff x="1249800" y="76325"/>
            <a:chExt cx="7808400" cy="5067300"/>
          </a:xfrm>
        </p:grpSpPr>
        <p:cxnSp>
          <p:nvCxnSpPr>
            <p:cNvPr id="66" name="Google Shape;66;p14"/>
            <p:cNvCxnSpPr/>
            <p:nvPr/>
          </p:nvCxnSpPr>
          <p:spPr>
            <a:xfrm>
              <a:off x="1249800" y="85800"/>
              <a:ext cx="7808400" cy="0"/>
            </a:xfrm>
            <a:prstGeom prst="straightConnector1">
              <a:avLst/>
            </a:prstGeom>
            <a:noFill/>
            <a:ln cap="flat" cmpd="sng" w="19050">
              <a:solidFill>
                <a:schemeClr val="accent2"/>
              </a:solidFill>
              <a:prstDash val="solid"/>
              <a:round/>
              <a:headEnd len="med" w="med" type="none"/>
              <a:tailEnd len="med" w="med" type="none"/>
            </a:ln>
          </p:spPr>
        </p:cxnSp>
        <p:cxnSp>
          <p:nvCxnSpPr>
            <p:cNvPr id="67" name="Google Shape;67;p14"/>
            <p:cNvCxnSpPr/>
            <p:nvPr/>
          </p:nvCxnSpPr>
          <p:spPr>
            <a:xfrm rot="10800000">
              <a:off x="9058200" y="76325"/>
              <a:ext cx="0" cy="5067300"/>
            </a:xfrm>
            <a:prstGeom prst="straightConnector1">
              <a:avLst/>
            </a:prstGeom>
            <a:noFill/>
            <a:ln cap="flat" cmpd="sng" w="19050">
              <a:solidFill>
                <a:schemeClr val="accent2"/>
              </a:solidFill>
              <a:prstDash val="solid"/>
              <a:round/>
              <a:headEnd len="med" w="med" type="none"/>
              <a:tailEnd len="med" w="med" type="none"/>
            </a:ln>
          </p:spPr>
        </p:cxnSp>
      </p:grpSp>
      <p:grpSp>
        <p:nvGrpSpPr>
          <p:cNvPr id="68" name="Google Shape;68;p14"/>
          <p:cNvGrpSpPr/>
          <p:nvPr/>
        </p:nvGrpSpPr>
        <p:grpSpPr>
          <a:xfrm>
            <a:off x="1249800" y="162125"/>
            <a:ext cx="7722600" cy="4981500"/>
            <a:chOff x="1249800" y="162125"/>
            <a:chExt cx="7722600" cy="4981500"/>
          </a:xfrm>
        </p:grpSpPr>
        <p:cxnSp>
          <p:nvCxnSpPr>
            <p:cNvPr id="69" name="Google Shape;69;p14"/>
            <p:cNvCxnSpPr/>
            <p:nvPr/>
          </p:nvCxnSpPr>
          <p:spPr>
            <a:xfrm>
              <a:off x="1249800" y="171625"/>
              <a:ext cx="7722600" cy="0"/>
            </a:xfrm>
            <a:prstGeom prst="straightConnector1">
              <a:avLst/>
            </a:prstGeom>
            <a:noFill/>
            <a:ln cap="flat" cmpd="sng" w="19050">
              <a:solidFill>
                <a:schemeClr val="accent2"/>
              </a:solidFill>
              <a:prstDash val="solid"/>
              <a:round/>
              <a:headEnd len="med" w="med" type="none"/>
              <a:tailEnd len="med" w="med" type="none"/>
            </a:ln>
          </p:spPr>
        </p:cxnSp>
        <p:cxnSp>
          <p:nvCxnSpPr>
            <p:cNvPr id="70" name="Google Shape;70;p14"/>
            <p:cNvCxnSpPr/>
            <p:nvPr/>
          </p:nvCxnSpPr>
          <p:spPr>
            <a:xfrm rot="10800000">
              <a:off x="8972375" y="162125"/>
              <a:ext cx="0" cy="4981500"/>
            </a:xfrm>
            <a:prstGeom prst="straightConnector1">
              <a:avLst/>
            </a:prstGeom>
            <a:noFill/>
            <a:ln cap="flat" cmpd="sng" w="19050">
              <a:solidFill>
                <a:schemeClr val="accent2"/>
              </a:solidFill>
              <a:prstDash val="solid"/>
              <a:round/>
              <a:headEnd len="med" w="med" type="none"/>
              <a:tailEnd len="med" w="med" type="none"/>
            </a:ln>
          </p:spPr>
        </p:cxnSp>
      </p:grpSp>
      <p:grpSp>
        <p:nvGrpSpPr>
          <p:cNvPr id="71" name="Google Shape;71;p14"/>
          <p:cNvGrpSpPr/>
          <p:nvPr/>
        </p:nvGrpSpPr>
        <p:grpSpPr>
          <a:xfrm>
            <a:off x="1249800" y="247925"/>
            <a:ext cx="7636800" cy="4895700"/>
            <a:chOff x="1249800" y="247925"/>
            <a:chExt cx="7636800" cy="4895700"/>
          </a:xfrm>
        </p:grpSpPr>
        <p:cxnSp>
          <p:nvCxnSpPr>
            <p:cNvPr id="72" name="Google Shape;72;p14"/>
            <p:cNvCxnSpPr/>
            <p:nvPr/>
          </p:nvCxnSpPr>
          <p:spPr>
            <a:xfrm>
              <a:off x="1249800" y="257425"/>
              <a:ext cx="7636800" cy="0"/>
            </a:xfrm>
            <a:prstGeom prst="straightConnector1">
              <a:avLst/>
            </a:prstGeom>
            <a:noFill/>
            <a:ln cap="flat" cmpd="sng" w="19050">
              <a:solidFill>
                <a:schemeClr val="accent2"/>
              </a:solidFill>
              <a:prstDash val="solid"/>
              <a:round/>
              <a:headEnd len="med" w="med" type="none"/>
              <a:tailEnd len="med" w="med" type="none"/>
            </a:ln>
          </p:spPr>
        </p:cxnSp>
        <p:cxnSp>
          <p:nvCxnSpPr>
            <p:cNvPr id="73" name="Google Shape;73;p14"/>
            <p:cNvCxnSpPr/>
            <p:nvPr/>
          </p:nvCxnSpPr>
          <p:spPr>
            <a:xfrm rot="10800000">
              <a:off x="8886575" y="247925"/>
              <a:ext cx="0" cy="4895700"/>
            </a:xfrm>
            <a:prstGeom prst="straightConnector1">
              <a:avLst/>
            </a:prstGeom>
            <a:noFill/>
            <a:ln cap="flat" cmpd="sng" w="19050">
              <a:solidFill>
                <a:schemeClr val="accent2"/>
              </a:solidFill>
              <a:prstDash val="solid"/>
              <a:round/>
              <a:headEnd len="med" w="med" type="none"/>
              <a:tailEnd len="med" w="med" type="none"/>
            </a:ln>
          </p:spPr>
        </p:cxnSp>
      </p:grpSp>
      <p:sp>
        <p:nvSpPr>
          <p:cNvPr id="74" name="Google Shape;74;p14"/>
          <p:cNvSpPr txBox="1"/>
          <p:nvPr>
            <p:ph type="ctrTitle"/>
          </p:nvPr>
        </p:nvSpPr>
        <p:spPr>
          <a:xfrm>
            <a:off x="2418125" y="1304525"/>
            <a:ext cx="5325600" cy="15747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2"/>
              </a:buClr>
              <a:buSzPts val="4800"/>
              <a:buFont typeface="STIX Two Text SemiBold"/>
              <a:buNone/>
              <a:defRPr sz="48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5" name="Shape 75"/>
        <p:cNvGrpSpPr/>
        <p:nvPr/>
      </p:nvGrpSpPr>
      <p:grpSpPr>
        <a:xfrm>
          <a:off x="0" y="0"/>
          <a:ext cx="0" cy="0"/>
          <a:chOff x="0" y="0"/>
          <a:chExt cx="0" cy="0"/>
        </a:xfrm>
      </p:grpSpPr>
      <p:sp>
        <p:nvSpPr>
          <p:cNvPr id="76" name="Google Shape;76;p1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 name="Google Shape;77;p1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2"/>
              </a:buClr>
              <a:buSzPts val="1200"/>
              <a:buChar char="●"/>
              <a:defRPr>
                <a:solidFill>
                  <a:schemeClr val="lt2"/>
                </a:solidFill>
              </a:defRPr>
            </a:lvl1pPr>
            <a:lvl2pPr indent="-304800" lvl="1" marL="914400">
              <a:spcBef>
                <a:spcPts val="0"/>
              </a:spcBef>
              <a:spcAft>
                <a:spcPts val="0"/>
              </a:spcAft>
              <a:buClr>
                <a:schemeClr val="lt2"/>
              </a:buClr>
              <a:buSzPts val="1200"/>
              <a:buChar char="○"/>
              <a:defRPr>
                <a:solidFill>
                  <a:schemeClr val="lt2"/>
                </a:solidFill>
              </a:defRPr>
            </a:lvl2pPr>
            <a:lvl3pPr indent="-304800" lvl="2" marL="1371600">
              <a:spcBef>
                <a:spcPts val="0"/>
              </a:spcBef>
              <a:spcAft>
                <a:spcPts val="0"/>
              </a:spcAft>
              <a:buClr>
                <a:schemeClr val="lt2"/>
              </a:buClr>
              <a:buSzPts val="1200"/>
              <a:buChar char="■"/>
              <a:defRPr>
                <a:solidFill>
                  <a:schemeClr val="lt2"/>
                </a:solidFill>
              </a:defRPr>
            </a:lvl3pPr>
            <a:lvl4pPr indent="-304800" lvl="3" marL="1828800">
              <a:spcBef>
                <a:spcPts val="0"/>
              </a:spcBef>
              <a:spcAft>
                <a:spcPts val="0"/>
              </a:spcAft>
              <a:buClr>
                <a:schemeClr val="lt2"/>
              </a:buClr>
              <a:buSzPts val="1200"/>
              <a:buChar char="●"/>
              <a:defRPr>
                <a:solidFill>
                  <a:schemeClr val="lt2"/>
                </a:solidFill>
              </a:defRPr>
            </a:lvl4pPr>
            <a:lvl5pPr indent="-304800" lvl="4" marL="2286000">
              <a:spcBef>
                <a:spcPts val="0"/>
              </a:spcBef>
              <a:spcAft>
                <a:spcPts val="0"/>
              </a:spcAft>
              <a:buClr>
                <a:schemeClr val="lt2"/>
              </a:buClr>
              <a:buSzPts val="1200"/>
              <a:buChar char="○"/>
              <a:defRPr>
                <a:solidFill>
                  <a:schemeClr val="lt2"/>
                </a:solidFill>
              </a:defRPr>
            </a:lvl5pPr>
            <a:lvl6pPr indent="-304800" lvl="5" marL="2743200">
              <a:spcBef>
                <a:spcPts val="0"/>
              </a:spcBef>
              <a:spcAft>
                <a:spcPts val="0"/>
              </a:spcAft>
              <a:buClr>
                <a:schemeClr val="lt2"/>
              </a:buClr>
              <a:buSzPts val="1200"/>
              <a:buChar char="■"/>
              <a:defRPr>
                <a:solidFill>
                  <a:schemeClr val="lt2"/>
                </a:solidFill>
              </a:defRPr>
            </a:lvl6pPr>
            <a:lvl7pPr indent="-304800" lvl="6" marL="3200400">
              <a:spcBef>
                <a:spcPts val="0"/>
              </a:spcBef>
              <a:spcAft>
                <a:spcPts val="0"/>
              </a:spcAft>
              <a:buClr>
                <a:schemeClr val="lt2"/>
              </a:buClr>
              <a:buSzPts val="1200"/>
              <a:buChar char="●"/>
              <a:defRPr>
                <a:solidFill>
                  <a:schemeClr val="lt2"/>
                </a:solidFill>
              </a:defRPr>
            </a:lvl7pPr>
            <a:lvl8pPr indent="-304800" lvl="7" marL="3657600">
              <a:spcBef>
                <a:spcPts val="0"/>
              </a:spcBef>
              <a:spcAft>
                <a:spcPts val="0"/>
              </a:spcAft>
              <a:buClr>
                <a:schemeClr val="lt2"/>
              </a:buClr>
              <a:buSzPts val="1200"/>
              <a:buChar char="○"/>
              <a:defRPr>
                <a:solidFill>
                  <a:schemeClr val="lt2"/>
                </a:solidFill>
              </a:defRPr>
            </a:lvl8pPr>
            <a:lvl9pPr indent="-304800" lvl="8" marL="4114800">
              <a:spcBef>
                <a:spcPts val="0"/>
              </a:spcBef>
              <a:spcAft>
                <a:spcPts val="0"/>
              </a:spcAft>
              <a:buClr>
                <a:schemeClr val="lt2"/>
              </a:buClr>
              <a:buSzPts val="1200"/>
              <a:buChar char="■"/>
              <a:defRPr>
                <a:solidFill>
                  <a:schemeClr val="lt2"/>
                </a:solidFill>
              </a:defRPr>
            </a:lvl9pPr>
          </a:lstStyle>
          <a:p/>
        </p:txBody>
      </p: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9" name="Shape 79"/>
        <p:cNvGrpSpPr/>
        <p:nvPr/>
      </p:nvGrpSpPr>
      <p:grpSpPr>
        <a:xfrm>
          <a:off x="0" y="0"/>
          <a:ext cx="0" cy="0"/>
          <a:chOff x="0" y="0"/>
          <a:chExt cx="0" cy="0"/>
        </a:xfrm>
      </p:grpSpPr>
      <p:sp>
        <p:nvSpPr>
          <p:cNvPr id="80" name="Google Shape;80;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2" name="Google Shape;82;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83" name="Google Shape;83;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4">
    <p:spTree>
      <p:nvGrpSpPr>
        <p:cNvPr id="85" name="Shape 85"/>
        <p:cNvGrpSpPr/>
        <p:nvPr/>
      </p:nvGrpSpPr>
      <p:grpSpPr>
        <a:xfrm>
          <a:off x="0" y="0"/>
          <a:ext cx="0" cy="0"/>
          <a:chOff x="0" y="0"/>
          <a:chExt cx="0" cy="0"/>
        </a:xfrm>
      </p:grpSpPr>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 name="Google Shape;88;p1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2"/>
              </a:buClr>
              <a:buSzPts val="1200"/>
              <a:buChar char="●"/>
              <a:defRPr>
                <a:solidFill>
                  <a:schemeClr val="lt2"/>
                </a:solidFill>
              </a:defRPr>
            </a:lvl1pPr>
            <a:lvl2pPr indent="-304800" lvl="1" marL="914400">
              <a:spcBef>
                <a:spcPts val="0"/>
              </a:spcBef>
              <a:spcAft>
                <a:spcPts val="0"/>
              </a:spcAft>
              <a:buClr>
                <a:schemeClr val="lt2"/>
              </a:buClr>
              <a:buSzPts val="1200"/>
              <a:buChar char="○"/>
              <a:defRPr>
                <a:solidFill>
                  <a:schemeClr val="lt2"/>
                </a:solidFill>
              </a:defRPr>
            </a:lvl2pPr>
            <a:lvl3pPr indent="-304800" lvl="2" marL="1371600">
              <a:spcBef>
                <a:spcPts val="0"/>
              </a:spcBef>
              <a:spcAft>
                <a:spcPts val="0"/>
              </a:spcAft>
              <a:buClr>
                <a:schemeClr val="lt2"/>
              </a:buClr>
              <a:buSzPts val="1200"/>
              <a:buChar char="■"/>
              <a:defRPr>
                <a:solidFill>
                  <a:schemeClr val="lt2"/>
                </a:solidFill>
              </a:defRPr>
            </a:lvl3pPr>
            <a:lvl4pPr indent="-304800" lvl="3" marL="1828800">
              <a:spcBef>
                <a:spcPts val="0"/>
              </a:spcBef>
              <a:spcAft>
                <a:spcPts val="0"/>
              </a:spcAft>
              <a:buClr>
                <a:schemeClr val="lt2"/>
              </a:buClr>
              <a:buSzPts val="1200"/>
              <a:buChar char="●"/>
              <a:defRPr>
                <a:solidFill>
                  <a:schemeClr val="lt2"/>
                </a:solidFill>
              </a:defRPr>
            </a:lvl4pPr>
            <a:lvl5pPr indent="-304800" lvl="4" marL="2286000">
              <a:spcBef>
                <a:spcPts val="0"/>
              </a:spcBef>
              <a:spcAft>
                <a:spcPts val="0"/>
              </a:spcAft>
              <a:buClr>
                <a:schemeClr val="lt2"/>
              </a:buClr>
              <a:buSzPts val="1200"/>
              <a:buChar char="○"/>
              <a:defRPr>
                <a:solidFill>
                  <a:schemeClr val="lt2"/>
                </a:solidFill>
              </a:defRPr>
            </a:lvl5pPr>
            <a:lvl6pPr indent="-304800" lvl="5" marL="2743200">
              <a:spcBef>
                <a:spcPts val="0"/>
              </a:spcBef>
              <a:spcAft>
                <a:spcPts val="0"/>
              </a:spcAft>
              <a:buClr>
                <a:schemeClr val="lt2"/>
              </a:buClr>
              <a:buSzPts val="1200"/>
              <a:buChar char="■"/>
              <a:defRPr>
                <a:solidFill>
                  <a:schemeClr val="lt2"/>
                </a:solidFill>
              </a:defRPr>
            </a:lvl6pPr>
            <a:lvl7pPr indent="-304800" lvl="6" marL="3200400">
              <a:spcBef>
                <a:spcPts val="0"/>
              </a:spcBef>
              <a:spcAft>
                <a:spcPts val="0"/>
              </a:spcAft>
              <a:buClr>
                <a:schemeClr val="lt2"/>
              </a:buClr>
              <a:buSzPts val="1200"/>
              <a:buChar char="●"/>
              <a:defRPr>
                <a:solidFill>
                  <a:schemeClr val="lt2"/>
                </a:solidFill>
              </a:defRPr>
            </a:lvl7pPr>
            <a:lvl8pPr indent="-304800" lvl="7" marL="3657600">
              <a:spcBef>
                <a:spcPts val="0"/>
              </a:spcBef>
              <a:spcAft>
                <a:spcPts val="0"/>
              </a:spcAft>
              <a:buClr>
                <a:schemeClr val="lt2"/>
              </a:buClr>
              <a:buSzPts val="1200"/>
              <a:buChar char="○"/>
              <a:defRPr>
                <a:solidFill>
                  <a:schemeClr val="lt2"/>
                </a:solidFill>
              </a:defRPr>
            </a:lvl8pPr>
            <a:lvl9pPr indent="-304800" lvl="8" marL="4114800">
              <a:spcBef>
                <a:spcPts val="0"/>
              </a:spcBef>
              <a:spcAft>
                <a:spcPts val="0"/>
              </a:spcAft>
              <a:buClr>
                <a:schemeClr val="lt2"/>
              </a:buClr>
              <a:buSzPts val="1200"/>
              <a:buChar char="■"/>
              <a:defRPr>
                <a:solidFill>
                  <a:schemeClr val="lt2"/>
                </a:solidFill>
              </a:defRPr>
            </a:lvl9pPr>
          </a:lstStyle>
          <a:p/>
        </p:txBody>
      </p:sp>
      <p:sp>
        <p:nvSpPr>
          <p:cNvPr id="89" name="Google Shape;89;p1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2"/>
              </a:buClr>
              <a:buSzPts val="1200"/>
              <a:buChar char="●"/>
              <a:defRPr>
                <a:solidFill>
                  <a:schemeClr val="lt2"/>
                </a:solidFill>
              </a:defRPr>
            </a:lvl1pPr>
            <a:lvl2pPr indent="-304800" lvl="1" marL="914400">
              <a:spcBef>
                <a:spcPts val="0"/>
              </a:spcBef>
              <a:spcAft>
                <a:spcPts val="0"/>
              </a:spcAft>
              <a:buClr>
                <a:schemeClr val="lt2"/>
              </a:buClr>
              <a:buSzPts val="1200"/>
              <a:buChar char="○"/>
              <a:defRPr>
                <a:solidFill>
                  <a:schemeClr val="lt2"/>
                </a:solidFill>
              </a:defRPr>
            </a:lvl2pPr>
            <a:lvl3pPr indent="-304800" lvl="2" marL="1371600">
              <a:spcBef>
                <a:spcPts val="0"/>
              </a:spcBef>
              <a:spcAft>
                <a:spcPts val="0"/>
              </a:spcAft>
              <a:buClr>
                <a:schemeClr val="lt2"/>
              </a:buClr>
              <a:buSzPts val="1200"/>
              <a:buChar char="■"/>
              <a:defRPr>
                <a:solidFill>
                  <a:schemeClr val="lt2"/>
                </a:solidFill>
              </a:defRPr>
            </a:lvl3pPr>
            <a:lvl4pPr indent="-304800" lvl="3" marL="1828800">
              <a:spcBef>
                <a:spcPts val="0"/>
              </a:spcBef>
              <a:spcAft>
                <a:spcPts val="0"/>
              </a:spcAft>
              <a:buClr>
                <a:schemeClr val="lt2"/>
              </a:buClr>
              <a:buSzPts val="1200"/>
              <a:buChar char="●"/>
              <a:defRPr>
                <a:solidFill>
                  <a:schemeClr val="lt2"/>
                </a:solidFill>
              </a:defRPr>
            </a:lvl4pPr>
            <a:lvl5pPr indent="-304800" lvl="4" marL="2286000">
              <a:spcBef>
                <a:spcPts val="0"/>
              </a:spcBef>
              <a:spcAft>
                <a:spcPts val="0"/>
              </a:spcAft>
              <a:buClr>
                <a:schemeClr val="lt2"/>
              </a:buClr>
              <a:buSzPts val="1200"/>
              <a:buChar char="○"/>
              <a:defRPr>
                <a:solidFill>
                  <a:schemeClr val="lt2"/>
                </a:solidFill>
              </a:defRPr>
            </a:lvl5pPr>
            <a:lvl6pPr indent="-304800" lvl="5" marL="2743200">
              <a:spcBef>
                <a:spcPts val="0"/>
              </a:spcBef>
              <a:spcAft>
                <a:spcPts val="0"/>
              </a:spcAft>
              <a:buClr>
                <a:schemeClr val="lt2"/>
              </a:buClr>
              <a:buSzPts val="1200"/>
              <a:buChar char="■"/>
              <a:defRPr>
                <a:solidFill>
                  <a:schemeClr val="lt2"/>
                </a:solidFill>
              </a:defRPr>
            </a:lvl6pPr>
            <a:lvl7pPr indent="-304800" lvl="6" marL="3200400">
              <a:spcBef>
                <a:spcPts val="0"/>
              </a:spcBef>
              <a:spcAft>
                <a:spcPts val="0"/>
              </a:spcAft>
              <a:buClr>
                <a:schemeClr val="lt2"/>
              </a:buClr>
              <a:buSzPts val="1200"/>
              <a:buChar char="●"/>
              <a:defRPr>
                <a:solidFill>
                  <a:schemeClr val="lt2"/>
                </a:solidFill>
              </a:defRPr>
            </a:lvl7pPr>
            <a:lvl8pPr indent="-304800" lvl="7" marL="3657600">
              <a:spcBef>
                <a:spcPts val="0"/>
              </a:spcBef>
              <a:spcAft>
                <a:spcPts val="0"/>
              </a:spcAft>
              <a:buClr>
                <a:schemeClr val="lt2"/>
              </a:buClr>
              <a:buSzPts val="1200"/>
              <a:buChar char="○"/>
              <a:defRPr>
                <a:solidFill>
                  <a:schemeClr val="lt2"/>
                </a:solidFill>
              </a:defRPr>
            </a:lvl8pPr>
            <a:lvl9pPr indent="-304800" lvl="8" marL="4114800">
              <a:spcBef>
                <a:spcPts val="0"/>
              </a:spcBef>
              <a:spcAft>
                <a:spcPts val="0"/>
              </a:spcAft>
              <a:buClr>
                <a:schemeClr val="lt2"/>
              </a:buClr>
              <a:buSzPts val="1200"/>
              <a:buChar char="■"/>
              <a:defRPr>
                <a:solidFill>
                  <a:schemeClr val="lt2"/>
                </a:solidFill>
              </a:defRPr>
            </a:lvl9pPr>
          </a:lstStyle>
          <a:p/>
        </p:txBody>
      </p:sp>
      <p:sp>
        <p:nvSpPr>
          <p:cNvPr id="90" name="Google Shape;90;p1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000"/>
              <a:buNone/>
              <a:defRPr sz="2000">
                <a:solidFill>
                  <a:schemeClr val="lt2"/>
                </a:solidFill>
              </a:defRPr>
            </a:lvl1pPr>
            <a:lvl2pPr lvl="1">
              <a:spcBef>
                <a:spcPts val="0"/>
              </a:spcBef>
              <a:spcAft>
                <a:spcPts val="0"/>
              </a:spcAft>
              <a:buClr>
                <a:schemeClr val="lt2"/>
              </a:buClr>
              <a:buSzPts val="2000"/>
              <a:buNone/>
              <a:defRPr sz="2000">
                <a:solidFill>
                  <a:schemeClr val="lt2"/>
                </a:solidFill>
              </a:defRPr>
            </a:lvl2pPr>
            <a:lvl3pPr lvl="2">
              <a:spcBef>
                <a:spcPts val="0"/>
              </a:spcBef>
              <a:spcAft>
                <a:spcPts val="0"/>
              </a:spcAft>
              <a:buClr>
                <a:schemeClr val="lt2"/>
              </a:buClr>
              <a:buSzPts val="2000"/>
              <a:buNone/>
              <a:defRPr sz="2000">
                <a:solidFill>
                  <a:schemeClr val="lt2"/>
                </a:solidFill>
              </a:defRPr>
            </a:lvl3pPr>
            <a:lvl4pPr lvl="3">
              <a:spcBef>
                <a:spcPts val="0"/>
              </a:spcBef>
              <a:spcAft>
                <a:spcPts val="0"/>
              </a:spcAft>
              <a:buClr>
                <a:schemeClr val="lt2"/>
              </a:buClr>
              <a:buSzPts val="2000"/>
              <a:buNone/>
              <a:defRPr sz="2000">
                <a:solidFill>
                  <a:schemeClr val="lt2"/>
                </a:solidFill>
              </a:defRPr>
            </a:lvl4pPr>
            <a:lvl5pPr lvl="4">
              <a:spcBef>
                <a:spcPts val="0"/>
              </a:spcBef>
              <a:spcAft>
                <a:spcPts val="0"/>
              </a:spcAft>
              <a:buClr>
                <a:schemeClr val="lt2"/>
              </a:buClr>
              <a:buSzPts val="2000"/>
              <a:buNone/>
              <a:defRPr sz="2000">
                <a:solidFill>
                  <a:schemeClr val="lt2"/>
                </a:solidFill>
              </a:defRPr>
            </a:lvl5pPr>
            <a:lvl6pPr lvl="5">
              <a:spcBef>
                <a:spcPts val="0"/>
              </a:spcBef>
              <a:spcAft>
                <a:spcPts val="0"/>
              </a:spcAft>
              <a:buClr>
                <a:schemeClr val="lt2"/>
              </a:buClr>
              <a:buSzPts val="2000"/>
              <a:buNone/>
              <a:defRPr sz="2000">
                <a:solidFill>
                  <a:schemeClr val="lt2"/>
                </a:solidFill>
              </a:defRPr>
            </a:lvl6pPr>
            <a:lvl7pPr lvl="6">
              <a:spcBef>
                <a:spcPts val="0"/>
              </a:spcBef>
              <a:spcAft>
                <a:spcPts val="0"/>
              </a:spcAft>
              <a:buClr>
                <a:schemeClr val="lt2"/>
              </a:buClr>
              <a:buSzPts val="2000"/>
              <a:buNone/>
              <a:defRPr sz="2000">
                <a:solidFill>
                  <a:schemeClr val="lt2"/>
                </a:solidFill>
              </a:defRPr>
            </a:lvl7pPr>
            <a:lvl8pPr lvl="7">
              <a:spcBef>
                <a:spcPts val="0"/>
              </a:spcBef>
              <a:spcAft>
                <a:spcPts val="0"/>
              </a:spcAft>
              <a:buClr>
                <a:schemeClr val="lt2"/>
              </a:buClr>
              <a:buSzPts val="2000"/>
              <a:buNone/>
              <a:defRPr sz="2000">
                <a:solidFill>
                  <a:schemeClr val="lt2"/>
                </a:solidFill>
              </a:defRPr>
            </a:lvl8pPr>
            <a:lvl9pPr lvl="8">
              <a:spcBef>
                <a:spcPts val="0"/>
              </a:spcBef>
              <a:spcAft>
                <a:spcPts val="0"/>
              </a:spcAft>
              <a:buClr>
                <a:schemeClr val="lt2"/>
              </a:buClr>
              <a:buSzPts val="2000"/>
              <a:buNone/>
              <a:defRPr sz="2000">
                <a:solidFill>
                  <a:schemeClr val="lt2"/>
                </a:solidFill>
              </a:defRPr>
            </a:lvl9pPr>
          </a:lstStyle>
          <a:p/>
        </p:txBody>
      </p:sp>
      <p:sp>
        <p:nvSpPr>
          <p:cNvPr id="91" name="Google Shape;91;p1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000"/>
              <a:buNone/>
              <a:defRPr sz="2000">
                <a:solidFill>
                  <a:schemeClr val="lt2"/>
                </a:solidFill>
              </a:defRPr>
            </a:lvl1pPr>
            <a:lvl2pPr lvl="1">
              <a:spcBef>
                <a:spcPts val="0"/>
              </a:spcBef>
              <a:spcAft>
                <a:spcPts val="0"/>
              </a:spcAft>
              <a:buClr>
                <a:schemeClr val="lt2"/>
              </a:buClr>
              <a:buSzPts val="2000"/>
              <a:buNone/>
              <a:defRPr sz="2000">
                <a:solidFill>
                  <a:schemeClr val="lt2"/>
                </a:solidFill>
              </a:defRPr>
            </a:lvl2pPr>
            <a:lvl3pPr lvl="2">
              <a:spcBef>
                <a:spcPts val="0"/>
              </a:spcBef>
              <a:spcAft>
                <a:spcPts val="0"/>
              </a:spcAft>
              <a:buClr>
                <a:schemeClr val="lt2"/>
              </a:buClr>
              <a:buSzPts val="2000"/>
              <a:buNone/>
              <a:defRPr sz="2000">
                <a:solidFill>
                  <a:schemeClr val="lt2"/>
                </a:solidFill>
              </a:defRPr>
            </a:lvl3pPr>
            <a:lvl4pPr lvl="3">
              <a:spcBef>
                <a:spcPts val="0"/>
              </a:spcBef>
              <a:spcAft>
                <a:spcPts val="0"/>
              </a:spcAft>
              <a:buClr>
                <a:schemeClr val="lt2"/>
              </a:buClr>
              <a:buSzPts val="2000"/>
              <a:buNone/>
              <a:defRPr sz="2000">
                <a:solidFill>
                  <a:schemeClr val="lt2"/>
                </a:solidFill>
              </a:defRPr>
            </a:lvl4pPr>
            <a:lvl5pPr lvl="4">
              <a:spcBef>
                <a:spcPts val="0"/>
              </a:spcBef>
              <a:spcAft>
                <a:spcPts val="0"/>
              </a:spcAft>
              <a:buClr>
                <a:schemeClr val="lt2"/>
              </a:buClr>
              <a:buSzPts val="2000"/>
              <a:buNone/>
              <a:defRPr sz="2000">
                <a:solidFill>
                  <a:schemeClr val="lt2"/>
                </a:solidFill>
              </a:defRPr>
            </a:lvl5pPr>
            <a:lvl6pPr lvl="5">
              <a:spcBef>
                <a:spcPts val="0"/>
              </a:spcBef>
              <a:spcAft>
                <a:spcPts val="0"/>
              </a:spcAft>
              <a:buClr>
                <a:schemeClr val="lt2"/>
              </a:buClr>
              <a:buSzPts val="2000"/>
              <a:buNone/>
              <a:defRPr sz="2000">
                <a:solidFill>
                  <a:schemeClr val="lt2"/>
                </a:solidFill>
              </a:defRPr>
            </a:lvl6pPr>
            <a:lvl7pPr lvl="6">
              <a:spcBef>
                <a:spcPts val="0"/>
              </a:spcBef>
              <a:spcAft>
                <a:spcPts val="0"/>
              </a:spcAft>
              <a:buClr>
                <a:schemeClr val="lt2"/>
              </a:buClr>
              <a:buSzPts val="2000"/>
              <a:buNone/>
              <a:defRPr sz="2000">
                <a:solidFill>
                  <a:schemeClr val="lt2"/>
                </a:solidFill>
              </a:defRPr>
            </a:lvl7pPr>
            <a:lvl8pPr lvl="7">
              <a:spcBef>
                <a:spcPts val="0"/>
              </a:spcBef>
              <a:spcAft>
                <a:spcPts val="0"/>
              </a:spcAft>
              <a:buClr>
                <a:schemeClr val="lt2"/>
              </a:buClr>
              <a:buSzPts val="2000"/>
              <a:buNone/>
              <a:defRPr sz="2000">
                <a:solidFill>
                  <a:schemeClr val="lt2"/>
                </a:solidFill>
              </a:defRPr>
            </a:lvl8pPr>
            <a:lvl9pPr lvl="8">
              <a:spcBef>
                <a:spcPts val="0"/>
              </a:spcBef>
              <a:spcAft>
                <a:spcPts val="0"/>
              </a:spcAft>
              <a:buClr>
                <a:schemeClr val="lt2"/>
              </a:buClr>
              <a:buSzPts val="2000"/>
              <a:buNone/>
              <a:defRPr sz="20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details">
  <p:cSld name="TITLE_1">
    <p:bg>
      <p:bgPr>
        <a:solidFill>
          <a:schemeClr val="lt2"/>
        </a:solidFill>
      </p:bgPr>
    </p:bg>
    <p:spTree>
      <p:nvGrpSpPr>
        <p:cNvPr id="92" name="Shape 92"/>
        <p:cNvGrpSpPr/>
        <p:nvPr/>
      </p:nvGrpSpPr>
      <p:grpSpPr>
        <a:xfrm>
          <a:off x="0" y="0"/>
          <a:ext cx="0" cy="0"/>
          <a:chOff x="0" y="0"/>
          <a:chExt cx="0" cy="0"/>
        </a:xfrm>
      </p:grpSpPr>
      <p:sp>
        <p:nvSpPr>
          <p:cNvPr id="93" name="Google Shape;93;p18"/>
          <p:cNvSpPr/>
          <p:nvPr/>
        </p:nvSpPr>
        <p:spPr>
          <a:xfrm>
            <a:off x="0" y="342900"/>
            <a:ext cx="8800800" cy="48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8"/>
          <p:cNvSpPr txBox="1"/>
          <p:nvPr>
            <p:ph idx="1" type="subTitle"/>
          </p:nvPr>
        </p:nvSpPr>
        <p:spPr>
          <a:xfrm>
            <a:off x="2418125" y="2878925"/>
            <a:ext cx="5325600" cy="745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2000"/>
              <a:buFont typeface="Plus Jakarta Sans Medium"/>
              <a:buNone/>
              <a:defRPr sz="2000">
                <a:solidFill>
                  <a:schemeClr val="accent2"/>
                </a:solidFill>
              </a:defRPr>
            </a:lvl1pPr>
            <a:lvl2pPr lvl="1" algn="l">
              <a:spcBef>
                <a:spcPts val="0"/>
              </a:spcBef>
              <a:spcAft>
                <a:spcPts val="0"/>
              </a:spcAft>
              <a:buClr>
                <a:schemeClr val="accent2"/>
              </a:buClr>
              <a:buSzPts val="2000"/>
              <a:buFont typeface="Plus Jakarta Sans Medium"/>
              <a:buNone/>
              <a:defRPr sz="2000">
                <a:solidFill>
                  <a:schemeClr val="accent2"/>
                </a:solidFill>
              </a:defRPr>
            </a:lvl2pPr>
            <a:lvl3pPr lvl="2" algn="l">
              <a:spcBef>
                <a:spcPts val="0"/>
              </a:spcBef>
              <a:spcAft>
                <a:spcPts val="0"/>
              </a:spcAft>
              <a:buClr>
                <a:schemeClr val="accent2"/>
              </a:buClr>
              <a:buSzPts val="2000"/>
              <a:buFont typeface="Plus Jakarta Sans Medium"/>
              <a:buNone/>
              <a:defRPr sz="2000">
                <a:solidFill>
                  <a:schemeClr val="accent2"/>
                </a:solidFill>
              </a:defRPr>
            </a:lvl3pPr>
            <a:lvl4pPr lvl="3" algn="l">
              <a:spcBef>
                <a:spcPts val="0"/>
              </a:spcBef>
              <a:spcAft>
                <a:spcPts val="0"/>
              </a:spcAft>
              <a:buClr>
                <a:schemeClr val="accent2"/>
              </a:buClr>
              <a:buSzPts val="2000"/>
              <a:buFont typeface="Plus Jakarta Sans Medium"/>
              <a:buNone/>
              <a:defRPr sz="2000">
                <a:solidFill>
                  <a:schemeClr val="accent2"/>
                </a:solidFill>
              </a:defRPr>
            </a:lvl4pPr>
            <a:lvl5pPr lvl="4" algn="l">
              <a:spcBef>
                <a:spcPts val="0"/>
              </a:spcBef>
              <a:spcAft>
                <a:spcPts val="0"/>
              </a:spcAft>
              <a:buClr>
                <a:schemeClr val="accent2"/>
              </a:buClr>
              <a:buSzPts val="2000"/>
              <a:buFont typeface="Plus Jakarta Sans Medium"/>
              <a:buNone/>
              <a:defRPr sz="2000">
                <a:solidFill>
                  <a:schemeClr val="accent2"/>
                </a:solidFill>
              </a:defRPr>
            </a:lvl5pPr>
            <a:lvl6pPr lvl="5" algn="l">
              <a:spcBef>
                <a:spcPts val="0"/>
              </a:spcBef>
              <a:spcAft>
                <a:spcPts val="0"/>
              </a:spcAft>
              <a:buClr>
                <a:schemeClr val="accent2"/>
              </a:buClr>
              <a:buSzPts val="2000"/>
              <a:buFont typeface="Plus Jakarta Sans Medium"/>
              <a:buNone/>
              <a:defRPr sz="2000">
                <a:solidFill>
                  <a:schemeClr val="accent2"/>
                </a:solidFill>
              </a:defRPr>
            </a:lvl6pPr>
            <a:lvl7pPr lvl="6" algn="l">
              <a:spcBef>
                <a:spcPts val="0"/>
              </a:spcBef>
              <a:spcAft>
                <a:spcPts val="0"/>
              </a:spcAft>
              <a:buClr>
                <a:schemeClr val="accent2"/>
              </a:buClr>
              <a:buSzPts val="2000"/>
              <a:buFont typeface="Plus Jakarta Sans Medium"/>
              <a:buNone/>
              <a:defRPr sz="2000">
                <a:solidFill>
                  <a:schemeClr val="accent2"/>
                </a:solidFill>
              </a:defRPr>
            </a:lvl7pPr>
            <a:lvl8pPr lvl="7" algn="l">
              <a:spcBef>
                <a:spcPts val="0"/>
              </a:spcBef>
              <a:spcAft>
                <a:spcPts val="0"/>
              </a:spcAft>
              <a:buClr>
                <a:schemeClr val="accent2"/>
              </a:buClr>
              <a:buSzPts val="2000"/>
              <a:buFont typeface="Plus Jakarta Sans Medium"/>
              <a:buNone/>
              <a:defRPr sz="2000">
                <a:solidFill>
                  <a:schemeClr val="accent2"/>
                </a:solidFill>
              </a:defRPr>
            </a:lvl8pPr>
            <a:lvl9pPr lvl="8" algn="l">
              <a:spcBef>
                <a:spcPts val="0"/>
              </a:spcBef>
              <a:spcAft>
                <a:spcPts val="0"/>
              </a:spcAft>
              <a:buClr>
                <a:schemeClr val="accent2"/>
              </a:buClr>
              <a:buSzPts val="2000"/>
              <a:buFont typeface="Plus Jakarta Sans Medium"/>
              <a:buNone/>
              <a:defRPr sz="2000">
                <a:solidFill>
                  <a:schemeClr val="accent2"/>
                </a:solidFill>
              </a:defRPr>
            </a:lvl9pPr>
          </a:lstStyle>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8"/>
          <p:cNvSpPr/>
          <p:nvPr/>
        </p:nvSpPr>
        <p:spPr>
          <a:xfrm>
            <a:off x="0" y="0"/>
            <a:ext cx="1249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97" name="Google Shape;97;p18"/>
          <p:cNvSpPr/>
          <p:nvPr/>
        </p:nvSpPr>
        <p:spPr>
          <a:xfrm>
            <a:off x="257100" y="3085450"/>
            <a:ext cx="735600" cy="1890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8"/>
          <p:cNvSpPr/>
          <p:nvPr/>
        </p:nvSpPr>
        <p:spPr>
          <a:xfrm>
            <a:off x="257100" y="167525"/>
            <a:ext cx="735600" cy="1887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8"/>
          <p:cNvSpPr/>
          <p:nvPr/>
        </p:nvSpPr>
        <p:spPr>
          <a:xfrm>
            <a:off x="103650" y="2243275"/>
            <a:ext cx="1042500" cy="635700"/>
          </a:xfrm>
          <a:prstGeom prst="hexagon">
            <a:avLst>
              <a:gd fmla="val 40849" name="adj"/>
              <a:gd fmla="val 115470" name="vf"/>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8"/>
          <p:cNvSpPr/>
          <p:nvPr/>
        </p:nvSpPr>
        <p:spPr>
          <a:xfrm>
            <a:off x="442050" y="2378250"/>
            <a:ext cx="365700" cy="3657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8"/>
          <p:cNvSpPr/>
          <p:nvPr/>
        </p:nvSpPr>
        <p:spPr>
          <a:xfrm rot="5400000">
            <a:off x="8054975" y="342900"/>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8"/>
          <p:cNvSpPr/>
          <p:nvPr/>
        </p:nvSpPr>
        <p:spPr>
          <a:xfrm rot="10800000">
            <a:off x="8054975" y="4397825"/>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03" name="Google Shape;103;p18"/>
          <p:cNvGrpSpPr/>
          <p:nvPr/>
        </p:nvGrpSpPr>
        <p:grpSpPr>
          <a:xfrm>
            <a:off x="1249800" y="76325"/>
            <a:ext cx="7808400" cy="5067300"/>
            <a:chOff x="1249800" y="76325"/>
            <a:chExt cx="7808400" cy="5067300"/>
          </a:xfrm>
        </p:grpSpPr>
        <p:cxnSp>
          <p:nvCxnSpPr>
            <p:cNvPr id="104" name="Google Shape;104;p18"/>
            <p:cNvCxnSpPr/>
            <p:nvPr/>
          </p:nvCxnSpPr>
          <p:spPr>
            <a:xfrm>
              <a:off x="1249800" y="85800"/>
              <a:ext cx="7808400" cy="0"/>
            </a:xfrm>
            <a:prstGeom prst="straightConnector1">
              <a:avLst/>
            </a:prstGeom>
            <a:noFill/>
            <a:ln cap="flat" cmpd="sng" w="19050">
              <a:solidFill>
                <a:schemeClr val="accent2"/>
              </a:solidFill>
              <a:prstDash val="solid"/>
              <a:round/>
              <a:headEnd len="med" w="med" type="none"/>
              <a:tailEnd len="med" w="med" type="none"/>
            </a:ln>
          </p:spPr>
        </p:cxnSp>
        <p:cxnSp>
          <p:nvCxnSpPr>
            <p:cNvPr id="105" name="Google Shape;105;p18"/>
            <p:cNvCxnSpPr/>
            <p:nvPr/>
          </p:nvCxnSpPr>
          <p:spPr>
            <a:xfrm rot="10800000">
              <a:off x="9058200" y="76325"/>
              <a:ext cx="0" cy="5067300"/>
            </a:xfrm>
            <a:prstGeom prst="straightConnector1">
              <a:avLst/>
            </a:prstGeom>
            <a:noFill/>
            <a:ln cap="flat" cmpd="sng" w="19050">
              <a:solidFill>
                <a:schemeClr val="accent2"/>
              </a:solidFill>
              <a:prstDash val="solid"/>
              <a:round/>
              <a:headEnd len="med" w="med" type="none"/>
              <a:tailEnd len="med" w="med" type="none"/>
            </a:ln>
          </p:spPr>
        </p:cxnSp>
      </p:grpSp>
      <p:grpSp>
        <p:nvGrpSpPr>
          <p:cNvPr id="106" name="Google Shape;106;p18"/>
          <p:cNvGrpSpPr/>
          <p:nvPr/>
        </p:nvGrpSpPr>
        <p:grpSpPr>
          <a:xfrm>
            <a:off x="1249800" y="162125"/>
            <a:ext cx="7722600" cy="4981500"/>
            <a:chOff x="1249800" y="162125"/>
            <a:chExt cx="7722600" cy="4981500"/>
          </a:xfrm>
        </p:grpSpPr>
        <p:cxnSp>
          <p:nvCxnSpPr>
            <p:cNvPr id="107" name="Google Shape;107;p18"/>
            <p:cNvCxnSpPr/>
            <p:nvPr/>
          </p:nvCxnSpPr>
          <p:spPr>
            <a:xfrm>
              <a:off x="1249800" y="171625"/>
              <a:ext cx="7722600" cy="0"/>
            </a:xfrm>
            <a:prstGeom prst="straightConnector1">
              <a:avLst/>
            </a:prstGeom>
            <a:noFill/>
            <a:ln cap="flat" cmpd="sng" w="19050">
              <a:solidFill>
                <a:schemeClr val="accent2"/>
              </a:solidFill>
              <a:prstDash val="solid"/>
              <a:round/>
              <a:headEnd len="med" w="med" type="none"/>
              <a:tailEnd len="med" w="med" type="none"/>
            </a:ln>
          </p:spPr>
        </p:cxnSp>
        <p:cxnSp>
          <p:nvCxnSpPr>
            <p:cNvPr id="108" name="Google Shape;108;p18"/>
            <p:cNvCxnSpPr/>
            <p:nvPr/>
          </p:nvCxnSpPr>
          <p:spPr>
            <a:xfrm rot="10800000">
              <a:off x="8972375" y="162125"/>
              <a:ext cx="0" cy="4981500"/>
            </a:xfrm>
            <a:prstGeom prst="straightConnector1">
              <a:avLst/>
            </a:prstGeom>
            <a:noFill/>
            <a:ln cap="flat" cmpd="sng" w="19050">
              <a:solidFill>
                <a:schemeClr val="accent2"/>
              </a:solidFill>
              <a:prstDash val="solid"/>
              <a:round/>
              <a:headEnd len="med" w="med" type="none"/>
              <a:tailEnd len="med" w="med" type="none"/>
            </a:ln>
          </p:spPr>
        </p:cxnSp>
      </p:grpSp>
      <p:grpSp>
        <p:nvGrpSpPr>
          <p:cNvPr id="109" name="Google Shape;109;p18"/>
          <p:cNvGrpSpPr/>
          <p:nvPr/>
        </p:nvGrpSpPr>
        <p:grpSpPr>
          <a:xfrm>
            <a:off x="1249800" y="247925"/>
            <a:ext cx="7636800" cy="4895700"/>
            <a:chOff x="1249800" y="247925"/>
            <a:chExt cx="7636800" cy="4895700"/>
          </a:xfrm>
        </p:grpSpPr>
        <p:cxnSp>
          <p:nvCxnSpPr>
            <p:cNvPr id="110" name="Google Shape;110;p18"/>
            <p:cNvCxnSpPr/>
            <p:nvPr/>
          </p:nvCxnSpPr>
          <p:spPr>
            <a:xfrm>
              <a:off x="1249800" y="257425"/>
              <a:ext cx="7636800" cy="0"/>
            </a:xfrm>
            <a:prstGeom prst="straightConnector1">
              <a:avLst/>
            </a:prstGeom>
            <a:noFill/>
            <a:ln cap="flat" cmpd="sng" w="19050">
              <a:solidFill>
                <a:schemeClr val="accent2"/>
              </a:solidFill>
              <a:prstDash val="solid"/>
              <a:round/>
              <a:headEnd len="med" w="med" type="none"/>
              <a:tailEnd len="med" w="med" type="none"/>
            </a:ln>
          </p:spPr>
        </p:cxnSp>
        <p:cxnSp>
          <p:nvCxnSpPr>
            <p:cNvPr id="111" name="Google Shape;111;p18"/>
            <p:cNvCxnSpPr/>
            <p:nvPr/>
          </p:nvCxnSpPr>
          <p:spPr>
            <a:xfrm rot="10800000">
              <a:off x="8886575" y="247925"/>
              <a:ext cx="0" cy="4895700"/>
            </a:xfrm>
            <a:prstGeom prst="straightConnector1">
              <a:avLst/>
            </a:prstGeom>
            <a:noFill/>
            <a:ln cap="flat" cmpd="sng" w="19050">
              <a:solidFill>
                <a:schemeClr val="accent2"/>
              </a:solidFill>
              <a:prstDash val="solid"/>
              <a:round/>
              <a:headEnd len="med" w="med" type="none"/>
              <a:tailEnd len="med" w="med" type="none"/>
            </a:ln>
          </p:spPr>
        </p:cxnSp>
      </p:grpSp>
      <p:sp>
        <p:nvSpPr>
          <p:cNvPr id="112" name="Google Shape;112;p18"/>
          <p:cNvSpPr txBox="1"/>
          <p:nvPr>
            <p:ph type="ctrTitle"/>
          </p:nvPr>
        </p:nvSpPr>
        <p:spPr>
          <a:xfrm>
            <a:off x="2418125" y="1304525"/>
            <a:ext cx="5325600" cy="15747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2"/>
              </a:buClr>
              <a:buSzPts val="4800"/>
              <a:buFont typeface="STIX Two Text SemiBold"/>
              <a:buNone/>
              <a:defRPr sz="48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sp>
        <p:nvSpPr>
          <p:cNvPr id="113" name="Google Shape;113;p18"/>
          <p:cNvSpPr txBox="1"/>
          <p:nvPr>
            <p:ph idx="2" type="subTitle"/>
          </p:nvPr>
        </p:nvSpPr>
        <p:spPr>
          <a:xfrm>
            <a:off x="2418125" y="3777425"/>
            <a:ext cx="2198100" cy="256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1pPr>
            <a:lvl2pPr lvl="1"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2pPr>
            <a:lvl3pPr lvl="2"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3pPr>
            <a:lvl4pPr lvl="3"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4pPr>
            <a:lvl5pPr lvl="4"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5pPr>
            <a:lvl6pPr lvl="5"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6pPr>
            <a:lvl7pPr lvl="6"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7pPr>
            <a:lvl8pPr lvl="7"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8pPr>
            <a:lvl9pPr lvl="8"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9pPr>
          </a:lstStyle>
          <a:p/>
        </p:txBody>
      </p:sp>
      <p:sp>
        <p:nvSpPr>
          <p:cNvPr id="114" name="Google Shape;114;p18"/>
          <p:cNvSpPr txBox="1"/>
          <p:nvPr>
            <p:ph idx="3" type="subTitle"/>
          </p:nvPr>
        </p:nvSpPr>
        <p:spPr>
          <a:xfrm>
            <a:off x="5545625" y="3777425"/>
            <a:ext cx="2198100" cy="256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1pPr>
            <a:lvl2pPr lvl="1"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2pPr>
            <a:lvl3pPr lvl="2"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3pPr>
            <a:lvl4pPr lvl="3"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4pPr>
            <a:lvl5pPr lvl="4"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5pPr>
            <a:lvl6pPr lvl="5"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6pPr>
            <a:lvl7pPr lvl="6"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7pPr>
            <a:lvl8pPr lvl="7"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8pPr>
            <a:lvl9pPr lvl="8"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9pPr>
          </a:lstStyle>
          <a:p/>
        </p:txBody>
      </p:sp>
      <p:sp>
        <p:nvSpPr>
          <p:cNvPr id="115" name="Google Shape;115;p18"/>
          <p:cNvSpPr txBox="1"/>
          <p:nvPr>
            <p:ph idx="4" type="subTitle"/>
          </p:nvPr>
        </p:nvSpPr>
        <p:spPr>
          <a:xfrm rot="-5400000">
            <a:off x="-225675" y="945575"/>
            <a:ext cx="1701300" cy="3315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1pPr>
            <a:lvl2pPr lvl="1"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2pPr>
            <a:lvl3pPr lvl="2"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3pPr>
            <a:lvl4pPr lvl="3"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4pPr>
            <a:lvl5pPr lvl="4"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5pPr>
            <a:lvl6pPr lvl="5"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6pPr>
            <a:lvl7pPr lvl="6"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7pPr>
            <a:lvl8pPr lvl="7"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8pPr>
            <a:lvl9pPr lvl="8"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9pPr>
          </a:lstStyle>
          <a:p/>
        </p:txBody>
      </p:sp>
      <p:sp>
        <p:nvSpPr>
          <p:cNvPr id="116" name="Google Shape;116;p18"/>
          <p:cNvSpPr txBox="1"/>
          <p:nvPr>
            <p:ph idx="5" type="subTitle"/>
          </p:nvPr>
        </p:nvSpPr>
        <p:spPr>
          <a:xfrm rot="-5400000">
            <a:off x="-225675" y="3868125"/>
            <a:ext cx="1701300" cy="33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1pPr>
            <a:lvl2pPr lvl="1"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2pPr>
            <a:lvl3pPr lvl="2"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3pPr>
            <a:lvl4pPr lvl="3"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4pPr>
            <a:lvl5pPr lvl="4"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5pPr>
            <a:lvl6pPr lvl="5"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6pPr>
            <a:lvl7pPr lvl="6"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7pPr>
            <a:lvl8pPr lvl="7"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8pPr>
            <a:lvl9pPr lvl="8"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9pPr>
          </a:lstStyle>
          <a:p/>
        </p:txBody>
      </p:sp>
      <p:sp>
        <p:nvSpPr>
          <p:cNvPr id="117" name="Google Shape;117;p18"/>
          <p:cNvSpPr txBox="1"/>
          <p:nvPr>
            <p:ph idx="6" type="body"/>
          </p:nvPr>
        </p:nvSpPr>
        <p:spPr>
          <a:xfrm>
            <a:off x="2418125" y="4033925"/>
            <a:ext cx="2198100" cy="86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1pPr>
            <a:lvl2pPr indent="-304800" lvl="1" marL="9144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2pPr>
            <a:lvl3pPr indent="-304800" lvl="2" marL="13716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3pPr>
            <a:lvl4pPr indent="-304800" lvl="3" marL="18288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4pPr>
            <a:lvl5pPr indent="-304800" lvl="4" marL="22860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5pPr>
            <a:lvl6pPr indent="-304800" lvl="5" marL="27432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6pPr>
            <a:lvl7pPr indent="-304800" lvl="6" marL="32004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7pPr>
            <a:lvl8pPr indent="-304800" lvl="7" marL="36576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8pPr>
            <a:lvl9pPr indent="-304800" lvl="8" marL="41148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9pPr>
          </a:lstStyle>
          <a:p/>
        </p:txBody>
      </p:sp>
      <p:sp>
        <p:nvSpPr>
          <p:cNvPr id="118" name="Google Shape;118;p18"/>
          <p:cNvSpPr txBox="1"/>
          <p:nvPr>
            <p:ph idx="7" type="body"/>
          </p:nvPr>
        </p:nvSpPr>
        <p:spPr>
          <a:xfrm>
            <a:off x="5545613" y="4033925"/>
            <a:ext cx="2198100" cy="86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1pPr>
            <a:lvl2pPr indent="-304800" lvl="1" marL="9144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2pPr>
            <a:lvl3pPr indent="-304800" lvl="2" marL="13716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3pPr>
            <a:lvl4pPr indent="-304800" lvl="3" marL="18288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4pPr>
            <a:lvl5pPr indent="-304800" lvl="4" marL="22860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5pPr>
            <a:lvl6pPr indent="-304800" lvl="5" marL="27432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6pPr>
            <a:lvl7pPr indent="-304800" lvl="6" marL="32004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7pPr>
            <a:lvl8pPr indent="-304800" lvl="7" marL="36576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8pPr>
            <a:lvl9pPr indent="-304800" lvl="8" marL="41148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119" name="Shape 119"/>
        <p:cNvGrpSpPr/>
        <p:nvPr/>
      </p:nvGrpSpPr>
      <p:grpSpPr>
        <a:xfrm>
          <a:off x="0" y="0"/>
          <a:ext cx="0" cy="0"/>
          <a:chOff x="0" y="0"/>
          <a:chExt cx="0" cy="0"/>
        </a:xfrm>
      </p:grpSpPr>
      <p:grpSp>
        <p:nvGrpSpPr>
          <p:cNvPr id="120" name="Google Shape;120;p19"/>
          <p:cNvGrpSpPr/>
          <p:nvPr/>
        </p:nvGrpSpPr>
        <p:grpSpPr>
          <a:xfrm>
            <a:off x="0" y="455100"/>
            <a:ext cx="9144000" cy="4519401"/>
            <a:chOff x="0" y="455100"/>
            <a:chExt cx="9144000" cy="4519401"/>
          </a:xfrm>
        </p:grpSpPr>
        <p:sp>
          <p:nvSpPr>
            <p:cNvPr id="121" name="Google Shape;121;p19"/>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9"/>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9"/>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4" name="Google Shape;124;p19"/>
          <p:cNvSpPr txBox="1"/>
          <p:nvPr>
            <p:ph type="ctrTitle"/>
          </p:nvPr>
        </p:nvSpPr>
        <p:spPr>
          <a:xfrm>
            <a:off x="352550" y="2171700"/>
            <a:ext cx="3860100" cy="800100"/>
          </a:xfrm>
          <a:prstGeom prst="rect">
            <a:avLst/>
          </a:prstGeom>
        </p:spPr>
        <p:txBody>
          <a:bodyPr anchorCtr="0" anchor="ctr" bIns="91425" lIns="91425" spcFirstLastPara="1" rIns="91425" wrap="square" tIns="91425">
            <a:noAutofit/>
          </a:bodyPr>
          <a:lstStyle>
            <a:lvl1pPr lvl="0">
              <a:spcBef>
                <a:spcPts val="0"/>
              </a:spcBef>
              <a:spcAft>
                <a:spcPts val="0"/>
              </a:spcAft>
              <a:buSzPts val="4800"/>
              <a:buFont typeface="STIX Two Text SemiBold"/>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5" name="Google Shape;125;p19"/>
          <p:cNvSpPr txBox="1"/>
          <p:nvPr>
            <p:ph idx="1" type="subTitle"/>
          </p:nvPr>
        </p:nvSpPr>
        <p:spPr>
          <a:xfrm>
            <a:off x="4837750" y="766750"/>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9"/>
          <p:cNvSpPr txBox="1"/>
          <p:nvPr>
            <p:ph idx="2" type="subTitle"/>
          </p:nvPr>
        </p:nvSpPr>
        <p:spPr>
          <a:xfrm>
            <a:off x="4837750" y="1099491"/>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9"/>
          <p:cNvSpPr txBox="1"/>
          <p:nvPr>
            <p:ph idx="3" type="subTitle"/>
          </p:nvPr>
        </p:nvSpPr>
        <p:spPr>
          <a:xfrm>
            <a:off x="4837750" y="1432233"/>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9"/>
          <p:cNvSpPr txBox="1"/>
          <p:nvPr>
            <p:ph idx="4" type="subTitle"/>
          </p:nvPr>
        </p:nvSpPr>
        <p:spPr>
          <a:xfrm>
            <a:off x="4837750" y="1764974"/>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9"/>
          <p:cNvSpPr txBox="1"/>
          <p:nvPr>
            <p:ph idx="5" type="subTitle"/>
          </p:nvPr>
        </p:nvSpPr>
        <p:spPr>
          <a:xfrm>
            <a:off x="4837750" y="2097715"/>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19"/>
          <p:cNvSpPr txBox="1"/>
          <p:nvPr>
            <p:ph idx="6" type="subTitle"/>
          </p:nvPr>
        </p:nvSpPr>
        <p:spPr>
          <a:xfrm>
            <a:off x="4837750" y="2430456"/>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9"/>
          <p:cNvSpPr txBox="1"/>
          <p:nvPr>
            <p:ph idx="7" type="subTitle"/>
          </p:nvPr>
        </p:nvSpPr>
        <p:spPr>
          <a:xfrm>
            <a:off x="4837750" y="276319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9"/>
          <p:cNvSpPr txBox="1"/>
          <p:nvPr>
            <p:ph idx="8" type="subTitle"/>
          </p:nvPr>
        </p:nvSpPr>
        <p:spPr>
          <a:xfrm>
            <a:off x="4837750" y="3095939"/>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9"/>
          <p:cNvSpPr txBox="1"/>
          <p:nvPr>
            <p:ph idx="9" type="subTitle"/>
          </p:nvPr>
        </p:nvSpPr>
        <p:spPr>
          <a:xfrm>
            <a:off x="4837750" y="3428680"/>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9"/>
          <p:cNvSpPr txBox="1"/>
          <p:nvPr>
            <p:ph idx="13" type="subTitle"/>
          </p:nvPr>
        </p:nvSpPr>
        <p:spPr>
          <a:xfrm>
            <a:off x="4837750" y="3761421"/>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9"/>
          <p:cNvSpPr txBox="1"/>
          <p:nvPr>
            <p:ph idx="14" type="subTitle"/>
          </p:nvPr>
        </p:nvSpPr>
        <p:spPr>
          <a:xfrm>
            <a:off x="4837750" y="4094163"/>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9"/>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37" name="Google Shape;137;p19"/>
          <p:cNvSpPr txBox="1"/>
          <p:nvPr>
            <p:ph idx="15"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138" name="Google Shape;138;p19"/>
          <p:cNvSpPr txBox="1"/>
          <p:nvPr>
            <p:ph idx="16"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139" name="Google Shape;139;p19"/>
          <p:cNvSpPr txBox="1"/>
          <p:nvPr>
            <p:ph hasCustomPrompt="1" idx="17" type="title"/>
          </p:nvPr>
        </p:nvSpPr>
        <p:spPr>
          <a:xfrm>
            <a:off x="8155150" y="1099488"/>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0" name="Google Shape;140;p19"/>
          <p:cNvSpPr txBox="1"/>
          <p:nvPr>
            <p:ph hasCustomPrompt="1" idx="18" type="title"/>
          </p:nvPr>
        </p:nvSpPr>
        <p:spPr>
          <a:xfrm>
            <a:off x="8155150" y="1432225"/>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1" name="Google Shape;141;p19"/>
          <p:cNvSpPr txBox="1"/>
          <p:nvPr>
            <p:ph hasCustomPrompt="1" idx="19" type="title"/>
          </p:nvPr>
        </p:nvSpPr>
        <p:spPr>
          <a:xfrm>
            <a:off x="8155150" y="1764975"/>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2" name="Google Shape;142;p19"/>
          <p:cNvSpPr txBox="1"/>
          <p:nvPr>
            <p:ph hasCustomPrompt="1" idx="20" type="title"/>
          </p:nvPr>
        </p:nvSpPr>
        <p:spPr>
          <a:xfrm>
            <a:off x="8155150" y="2097713"/>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3" name="Google Shape;143;p19"/>
          <p:cNvSpPr txBox="1"/>
          <p:nvPr>
            <p:ph hasCustomPrompt="1" idx="21" type="title"/>
          </p:nvPr>
        </p:nvSpPr>
        <p:spPr>
          <a:xfrm>
            <a:off x="8155150" y="2430438"/>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4" name="Google Shape;144;p19"/>
          <p:cNvSpPr txBox="1"/>
          <p:nvPr>
            <p:ph hasCustomPrompt="1" idx="22" type="title"/>
          </p:nvPr>
        </p:nvSpPr>
        <p:spPr>
          <a:xfrm>
            <a:off x="8155150" y="2763188"/>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5" name="Google Shape;145;p19"/>
          <p:cNvSpPr txBox="1"/>
          <p:nvPr>
            <p:ph hasCustomPrompt="1" idx="23" type="title"/>
          </p:nvPr>
        </p:nvSpPr>
        <p:spPr>
          <a:xfrm>
            <a:off x="8155150" y="3095925"/>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6" name="Google Shape;146;p19"/>
          <p:cNvSpPr txBox="1"/>
          <p:nvPr>
            <p:ph hasCustomPrompt="1" idx="24" type="title"/>
          </p:nvPr>
        </p:nvSpPr>
        <p:spPr>
          <a:xfrm>
            <a:off x="8155150" y="3428688"/>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7" name="Google Shape;147;p19"/>
          <p:cNvSpPr txBox="1"/>
          <p:nvPr>
            <p:ph hasCustomPrompt="1" idx="25" type="title"/>
          </p:nvPr>
        </p:nvSpPr>
        <p:spPr>
          <a:xfrm>
            <a:off x="8155150" y="3761400"/>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8" name="Google Shape;148;p19"/>
          <p:cNvSpPr txBox="1"/>
          <p:nvPr>
            <p:ph hasCustomPrompt="1" idx="26" type="title"/>
          </p:nvPr>
        </p:nvSpPr>
        <p:spPr>
          <a:xfrm>
            <a:off x="8155150" y="4094150"/>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49" name="Google Shape;149;p19"/>
          <p:cNvSpPr txBox="1"/>
          <p:nvPr>
            <p:ph hasCustomPrompt="1" idx="27" type="title"/>
          </p:nvPr>
        </p:nvSpPr>
        <p:spPr>
          <a:xfrm>
            <a:off x="8155150" y="766763"/>
            <a:ext cx="6210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4">
    <p:spTree>
      <p:nvGrpSpPr>
        <p:cNvPr id="150" name="Shape 150"/>
        <p:cNvGrpSpPr/>
        <p:nvPr/>
      </p:nvGrpSpPr>
      <p:grpSpPr>
        <a:xfrm>
          <a:off x="0" y="0"/>
          <a:ext cx="0" cy="0"/>
          <a:chOff x="0" y="0"/>
          <a:chExt cx="0" cy="0"/>
        </a:xfrm>
      </p:grpSpPr>
      <p:grpSp>
        <p:nvGrpSpPr>
          <p:cNvPr id="151" name="Google Shape;151;p20"/>
          <p:cNvGrpSpPr/>
          <p:nvPr/>
        </p:nvGrpSpPr>
        <p:grpSpPr>
          <a:xfrm>
            <a:off x="0" y="455100"/>
            <a:ext cx="9144000" cy="4519401"/>
            <a:chOff x="0" y="455100"/>
            <a:chExt cx="9144000" cy="4519401"/>
          </a:xfrm>
        </p:grpSpPr>
        <p:sp>
          <p:nvSpPr>
            <p:cNvPr id="152" name="Google Shape;152;p20"/>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0"/>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0"/>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5" name="Google Shape;155;p20"/>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56" name="Google Shape;156;p20"/>
          <p:cNvSpPr txBox="1"/>
          <p:nvPr>
            <p:ph type="ctrTitle"/>
          </p:nvPr>
        </p:nvSpPr>
        <p:spPr>
          <a:xfrm>
            <a:off x="352550" y="2171700"/>
            <a:ext cx="3860100" cy="800100"/>
          </a:xfrm>
          <a:prstGeom prst="rect">
            <a:avLst/>
          </a:prstGeom>
        </p:spPr>
        <p:txBody>
          <a:bodyPr anchorCtr="0" anchor="ctr" bIns="91425" lIns="91425" spcFirstLastPara="1" rIns="91425" wrap="square" tIns="91425">
            <a:noAutofit/>
          </a:bodyPr>
          <a:lstStyle>
            <a:lvl1pPr lvl="0">
              <a:spcBef>
                <a:spcPts val="0"/>
              </a:spcBef>
              <a:spcAft>
                <a:spcPts val="0"/>
              </a:spcAft>
              <a:buSzPts val="4800"/>
              <a:buFont typeface="STIX Two Text SemiBold"/>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7" name="Google Shape;157;p20"/>
          <p:cNvSpPr/>
          <p:nvPr/>
        </p:nvSpPr>
        <p:spPr>
          <a:xfrm rot="10800000">
            <a:off x="4795425" y="1030600"/>
            <a:ext cx="4116300" cy="4383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0"/>
          <p:cNvSpPr txBox="1"/>
          <p:nvPr>
            <p:ph idx="1" type="subTitle"/>
          </p:nvPr>
        </p:nvSpPr>
        <p:spPr>
          <a:xfrm>
            <a:off x="4931528" y="1108450"/>
            <a:ext cx="36918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9" name="Google Shape;159;p20"/>
          <p:cNvSpPr/>
          <p:nvPr/>
        </p:nvSpPr>
        <p:spPr>
          <a:xfrm rot="10800000">
            <a:off x="4795425" y="1559400"/>
            <a:ext cx="4116300" cy="438300"/>
          </a:xfrm>
          <a:prstGeom prst="chevron">
            <a:avLst>
              <a:gd fmla="val 2075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0"/>
          <p:cNvSpPr txBox="1"/>
          <p:nvPr>
            <p:ph idx="2" type="subTitle"/>
          </p:nvPr>
        </p:nvSpPr>
        <p:spPr>
          <a:xfrm>
            <a:off x="4931528" y="1637250"/>
            <a:ext cx="36918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61" name="Google Shape;161;p20"/>
          <p:cNvSpPr/>
          <p:nvPr/>
        </p:nvSpPr>
        <p:spPr>
          <a:xfrm rot="10800000">
            <a:off x="4795425" y="2088200"/>
            <a:ext cx="4116300" cy="4383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0"/>
          <p:cNvSpPr txBox="1"/>
          <p:nvPr>
            <p:ph idx="3" type="subTitle"/>
          </p:nvPr>
        </p:nvSpPr>
        <p:spPr>
          <a:xfrm>
            <a:off x="4931528" y="2166050"/>
            <a:ext cx="36918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3" name="Google Shape;163;p20"/>
          <p:cNvSpPr/>
          <p:nvPr/>
        </p:nvSpPr>
        <p:spPr>
          <a:xfrm rot="10800000">
            <a:off x="4795425" y="2617000"/>
            <a:ext cx="4116300" cy="438300"/>
          </a:xfrm>
          <a:prstGeom prst="chevron">
            <a:avLst>
              <a:gd fmla="val 2075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0"/>
          <p:cNvSpPr txBox="1"/>
          <p:nvPr>
            <p:ph idx="4" type="subTitle"/>
          </p:nvPr>
        </p:nvSpPr>
        <p:spPr>
          <a:xfrm>
            <a:off x="4931528" y="2694850"/>
            <a:ext cx="36918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65" name="Google Shape;165;p20"/>
          <p:cNvSpPr/>
          <p:nvPr/>
        </p:nvSpPr>
        <p:spPr>
          <a:xfrm rot="10800000">
            <a:off x="4795425" y="3145800"/>
            <a:ext cx="4116300" cy="4383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0"/>
          <p:cNvSpPr txBox="1"/>
          <p:nvPr>
            <p:ph idx="5" type="subTitle"/>
          </p:nvPr>
        </p:nvSpPr>
        <p:spPr>
          <a:xfrm>
            <a:off x="4931528" y="3223650"/>
            <a:ext cx="36918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7" name="Google Shape;167;p20"/>
          <p:cNvSpPr/>
          <p:nvPr/>
        </p:nvSpPr>
        <p:spPr>
          <a:xfrm rot="10800000">
            <a:off x="4795425" y="3674600"/>
            <a:ext cx="4116300" cy="438300"/>
          </a:xfrm>
          <a:prstGeom prst="chevron">
            <a:avLst>
              <a:gd fmla="val 2075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0"/>
          <p:cNvSpPr txBox="1"/>
          <p:nvPr>
            <p:ph idx="6" type="subTitle"/>
          </p:nvPr>
        </p:nvSpPr>
        <p:spPr>
          <a:xfrm>
            <a:off x="4931528" y="3752450"/>
            <a:ext cx="36918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SECTION_HEADER_1">
    <p:spTree>
      <p:nvGrpSpPr>
        <p:cNvPr id="169" name="Shape 169"/>
        <p:cNvGrpSpPr/>
        <p:nvPr/>
      </p:nvGrpSpPr>
      <p:grpSpPr>
        <a:xfrm>
          <a:off x="0" y="0"/>
          <a:ext cx="0" cy="0"/>
          <a:chOff x="0" y="0"/>
          <a:chExt cx="0" cy="0"/>
        </a:xfrm>
      </p:grpSpPr>
      <p:grpSp>
        <p:nvGrpSpPr>
          <p:cNvPr id="170" name="Google Shape;170;p21"/>
          <p:cNvGrpSpPr/>
          <p:nvPr/>
        </p:nvGrpSpPr>
        <p:grpSpPr>
          <a:xfrm>
            <a:off x="0" y="455100"/>
            <a:ext cx="9144000" cy="4519401"/>
            <a:chOff x="0" y="455100"/>
            <a:chExt cx="9144000" cy="4519401"/>
          </a:xfrm>
        </p:grpSpPr>
        <p:sp>
          <p:nvSpPr>
            <p:cNvPr id="171" name="Google Shape;171;p21"/>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1"/>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1"/>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4" name="Google Shape;174;p21"/>
          <p:cNvSpPr txBox="1"/>
          <p:nvPr>
            <p:ph type="ctrTitle"/>
          </p:nvPr>
        </p:nvSpPr>
        <p:spPr>
          <a:xfrm>
            <a:off x="352550" y="2171700"/>
            <a:ext cx="3860100" cy="8001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STIX Two Text SemiBold"/>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5" name="Google Shape;175;p21"/>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76" name="Google Shape;176;p21"/>
          <p:cNvSpPr txBox="1"/>
          <p:nvPr>
            <p:ph idx="1" type="body"/>
          </p:nvPr>
        </p:nvSpPr>
        <p:spPr>
          <a:xfrm>
            <a:off x="4829450" y="1385875"/>
            <a:ext cx="3849300" cy="23718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with footer">
  <p:cSld name="CUSTOM_1">
    <p:spTree>
      <p:nvGrpSpPr>
        <p:cNvPr id="177" name="Shape 177"/>
        <p:cNvGrpSpPr/>
        <p:nvPr/>
      </p:nvGrpSpPr>
      <p:grpSpPr>
        <a:xfrm>
          <a:off x="0" y="0"/>
          <a:ext cx="0" cy="0"/>
          <a:chOff x="0" y="0"/>
          <a:chExt cx="0" cy="0"/>
        </a:xfrm>
      </p:grpSpPr>
      <p:grpSp>
        <p:nvGrpSpPr>
          <p:cNvPr id="178" name="Google Shape;178;p22"/>
          <p:cNvGrpSpPr/>
          <p:nvPr/>
        </p:nvGrpSpPr>
        <p:grpSpPr>
          <a:xfrm>
            <a:off x="0" y="455100"/>
            <a:ext cx="9144000" cy="4519401"/>
            <a:chOff x="0" y="455100"/>
            <a:chExt cx="9144000" cy="4519401"/>
          </a:xfrm>
        </p:grpSpPr>
        <p:sp>
          <p:nvSpPr>
            <p:cNvPr id="179" name="Google Shape;179;p22"/>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2"/>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2"/>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2" name="Google Shape;182;p22"/>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83" name="Google Shape;183;p22"/>
          <p:cNvSpPr txBox="1"/>
          <p:nvPr>
            <p:ph type="title"/>
          </p:nvPr>
        </p:nvSpPr>
        <p:spPr>
          <a:xfrm>
            <a:off x="1712775" y="1103850"/>
            <a:ext cx="6974100" cy="2935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4" name="Google Shape;184;p22"/>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185" name="Google Shape;185;p22"/>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186" name="Google Shape;186;p22"/>
          <p:cNvSpPr txBox="1"/>
          <p:nvPr>
            <p:ph idx="3" type="subTitle"/>
          </p:nvPr>
        </p:nvSpPr>
        <p:spPr>
          <a:xfrm rot="-5400000">
            <a:off x="-1577350" y="2403575"/>
            <a:ext cx="4226400" cy="33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1_3">
    <p:spTree>
      <p:nvGrpSpPr>
        <p:cNvPr id="187" name="Shape 187"/>
        <p:cNvGrpSpPr/>
        <p:nvPr/>
      </p:nvGrpSpPr>
      <p:grpSpPr>
        <a:xfrm>
          <a:off x="0" y="0"/>
          <a:ext cx="0" cy="0"/>
          <a:chOff x="0" y="0"/>
          <a:chExt cx="0" cy="0"/>
        </a:xfrm>
      </p:grpSpPr>
      <p:grpSp>
        <p:nvGrpSpPr>
          <p:cNvPr id="188" name="Google Shape;188;p23"/>
          <p:cNvGrpSpPr/>
          <p:nvPr/>
        </p:nvGrpSpPr>
        <p:grpSpPr>
          <a:xfrm>
            <a:off x="0" y="455100"/>
            <a:ext cx="9144000" cy="4519401"/>
            <a:chOff x="0" y="455100"/>
            <a:chExt cx="9144000" cy="4519401"/>
          </a:xfrm>
        </p:grpSpPr>
        <p:sp>
          <p:nvSpPr>
            <p:cNvPr id="189" name="Google Shape;189;p23"/>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3"/>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3"/>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2" name="Google Shape;192;p23"/>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93" name="Google Shape;193;p23"/>
          <p:cNvSpPr txBox="1"/>
          <p:nvPr>
            <p:ph type="title"/>
          </p:nvPr>
        </p:nvSpPr>
        <p:spPr>
          <a:xfrm>
            <a:off x="1712775" y="1103850"/>
            <a:ext cx="6974100" cy="2935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4" name="Google Shape;194;p23"/>
          <p:cNvSpPr txBox="1"/>
          <p:nvPr>
            <p:ph idx="1" type="subTitle"/>
          </p:nvPr>
        </p:nvSpPr>
        <p:spPr>
          <a:xfrm rot="-5400000">
            <a:off x="-1577350" y="2403575"/>
            <a:ext cx="4226400" cy="33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_2">
    <p:spTree>
      <p:nvGrpSpPr>
        <p:cNvPr id="195" name="Shape 195"/>
        <p:cNvGrpSpPr/>
        <p:nvPr/>
      </p:nvGrpSpPr>
      <p:grpSpPr>
        <a:xfrm>
          <a:off x="0" y="0"/>
          <a:ext cx="0" cy="0"/>
          <a:chOff x="0" y="0"/>
          <a:chExt cx="0" cy="0"/>
        </a:xfrm>
      </p:grpSpPr>
      <p:grpSp>
        <p:nvGrpSpPr>
          <p:cNvPr id="196" name="Google Shape;196;p24"/>
          <p:cNvGrpSpPr/>
          <p:nvPr/>
        </p:nvGrpSpPr>
        <p:grpSpPr>
          <a:xfrm>
            <a:off x="0" y="455100"/>
            <a:ext cx="9144000" cy="4519401"/>
            <a:chOff x="0" y="455100"/>
            <a:chExt cx="9144000" cy="4519401"/>
          </a:xfrm>
        </p:grpSpPr>
        <p:sp>
          <p:nvSpPr>
            <p:cNvPr id="197" name="Google Shape;197;p24"/>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4"/>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4"/>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0" name="Google Shape;200;p24"/>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grpSp>
        <p:nvGrpSpPr>
          <p:cNvPr id="201" name="Google Shape;201;p24"/>
          <p:cNvGrpSpPr/>
          <p:nvPr/>
        </p:nvGrpSpPr>
        <p:grpSpPr>
          <a:xfrm>
            <a:off x="352550" y="0"/>
            <a:ext cx="640200" cy="4039455"/>
            <a:chOff x="3245525" y="0"/>
            <a:chExt cx="640200" cy="4306455"/>
          </a:xfrm>
        </p:grpSpPr>
        <p:sp>
          <p:nvSpPr>
            <p:cNvPr id="202" name="Google Shape;202;p24"/>
            <p:cNvSpPr/>
            <p:nvPr/>
          </p:nvSpPr>
          <p:spPr>
            <a:xfrm rot="-5400000">
              <a:off x="2879825" y="3300555"/>
              <a:ext cx="1371600" cy="6402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4"/>
            <p:cNvSpPr/>
            <p:nvPr/>
          </p:nvSpPr>
          <p:spPr>
            <a:xfrm>
              <a:off x="3245525" y="0"/>
              <a:ext cx="640200" cy="3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4" name="Google Shape;204;p24"/>
          <p:cNvSpPr txBox="1"/>
          <p:nvPr>
            <p:ph type="title"/>
          </p:nvPr>
        </p:nvSpPr>
        <p:spPr>
          <a:xfrm>
            <a:off x="1712775" y="1103850"/>
            <a:ext cx="6974100" cy="2935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2_1">
    <p:spTree>
      <p:nvGrpSpPr>
        <p:cNvPr id="205" name="Shape 205"/>
        <p:cNvGrpSpPr/>
        <p:nvPr/>
      </p:nvGrpSpPr>
      <p:grpSpPr>
        <a:xfrm>
          <a:off x="0" y="0"/>
          <a:ext cx="0" cy="0"/>
          <a:chOff x="0" y="0"/>
          <a:chExt cx="0" cy="0"/>
        </a:xfrm>
      </p:grpSpPr>
      <p:grpSp>
        <p:nvGrpSpPr>
          <p:cNvPr id="206" name="Google Shape;206;p25"/>
          <p:cNvGrpSpPr/>
          <p:nvPr/>
        </p:nvGrpSpPr>
        <p:grpSpPr>
          <a:xfrm>
            <a:off x="0" y="455100"/>
            <a:ext cx="9144000" cy="4519401"/>
            <a:chOff x="0" y="455100"/>
            <a:chExt cx="9144000" cy="4519401"/>
          </a:xfrm>
        </p:grpSpPr>
        <p:sp>
          <p:nvSpPr>
            <p:cNvPr id="207" name="Google Shape;207;p25"/>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5"/>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5"/>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0" name="Google Shape;210;p25"/>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11" name="Google Shape;211;p25"/>
          <p:cNvSpPr txBox="1"/>
          <p:nvPr>
            <p:ph type="title"/>
          </p:nvPr>
        </p:nvSpPr>
        <p:spPr>
          <a:xfrm>
            <a:off x="311700" y="1555150"/>
            <a:ext cx="2896800" cy="231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STIX Two Text SemiBold"/>
              <a:buNone/>
              <a:defRPr/>
            </a:lvl1pPr>
            <a:lvl2pPr lvl="1">
              <a:spcBef>
                <a:spcPts val="0"/>
              </a:spcBef>
              <a:spcAft>
                <a:spcPts val="0"/>
              </a:spcAft>
              <a:buClr>
                <a:schemeClr val="dk1"/>
              </a:buClr>
              <a:buSzPts val="3000"/>
              <a:buFont typeface="STIX Two Text SemiBold"/>
              <a:buNone/>
              <a:defRPr/>
            </a:lvl2pPr>
            <a:lvl3pPr lvl="2">
              <a:spcBef>
                <a:spcPts val="0"/>
              </a:spcBef>
              <a:spcAft>
                <a:spcPts val="0"/>
              </a:spcAft>
              <a:buClr>
                <a:schemeClr val="dk1"/>
              </a:buClr>
              <a:buSzPts val="3000"/>
              <a:buFont typeface="STIX Two Text SemiBold"/>
              <a:buNone/>
              <a:defRPr/>
            </a:lvl3pPr>
            <a:lvl4pPr lvl="3">
              <a:spcBef>
                <a:spcPts val="0"/>
              </a:spcBef>
              <a:spcAft>
                <a:spcPts val="0"/>
              </a:spcAft>
              <a:buClr>
                <a:schemeClr val="dk1"/>
              </a:buClr>
              <a:buSzPts val="3000"/>
              <a:buFont typeface="STIX Two Text SemiBold"/>
              <a:buNone/>
              <a:defRPr/>
            </a:lvl4pPr>
            <a:lvl5pPr lvl="4">
              <a:spcBef>
                <a:spcPts val="0"/>
              </a:spcBef>
              <a:spcAft>
                <a:spcPts val="0"/>
              </a:spcAft>
              <a:buClr>
                <a:schemeClr val="dk1"/>
              </a:buClr>
              <a:buSzPts val="3000"/>
              <a:buFont typeface="STIX Two Text SemiBold"/>
              <a:buNone/>
              <a:defRPr/>
            </a:lvl5pPr>
            <a:lvl6pPr lvl="5">
              <a:spcBef>
                <a:spcPts val="0"/>
              </a:spcBef>
              <a:spcAft>
                <a:spcPts val="0"/>
              </a:spcAft>
              <a:buClr>
                <a:schemeClr val="dk1"/>
              </a:buClr>
              <a:buSzPts val="3000"/>
              <a:buFont typeface="STIX Two Text SemiBold"/>
              <a:buNone/>
              <a:defRPr/>
            </a:lvl6pPr>
            <a:lvl7pPr lvl="6">
              <a:spcBef>
                <a:spcPts val="0"/>
              </a:spcBef>
              <a:spcAft>
                <a:spcPts val="0"/>
              </a:spcAft>
              <a:buClr>
                <a:schemeClr val="dk1"/>
              </a:buClr>
              <a:buSzPts val="3000"/>
              <a:buFont typeface="STIX Two Text SemiBold"/>
              <a:buNone/>
              <a:defRPr/>
            </a:lvl7pPr>
            <a:lvl8pPr lvl="7">
              <a:spcBef>
                <a:spcPts val="0"/>
              </a:spcBef>
              <a:spcAft>
                <a:spcPts val="0"/>
              </a:spcAft>
              <a:buClr>
                <a:schemeClr val="dk1"/>
              </a:buClr>
              <a:buSzPts val="3000"/>
              <a:buFont typeface="STIX Two Text SemiBold"/>
              <a:buNone/>
              <a:defRPr/>
            </a:lvl8pPr>
            <a:lvl9pPr lvl="8">
              <a:spcBef>
                <a:spcPts val="0"/>
              </a:spcBef>
              <a:spcAft>
                <a:spcPts val="0"/>
              </a:spcAft>
              <a:buClr>
                <a:schemeClr val="dk1"/>
              </a:buClr>
              <a:buSzPts val="3000"/>
              <a:buFont typeface="STIX Two Text SemiBold"/>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with footer">
  <p:cSld name="CUSTOM_1_2_1_1">
    <p:spTree>
      <p:nvGrpSpPr>
        <p:cNvPr id="212" name="Shape 212"/>
        <p:cNvGrpSpPr/>
        <p:nvPr/>
      </p:nvGrpSpPr>
      <p:grpSpPr>
        <a:xfrm>
          <a:off x="0" y="0"/>
          <a:ext cx="0" cy="0"/>
          <a:chOff x="0" y="0"/>
          <a:chExt cx="0" cy="0"/>
        </a:xfrm>
      </p:grpSpPr>
      <p:grpSp>
        <p:nvGrpSpPr>
          <p:cNvPr id="213" name="Google Shape;213;p26"/>
          <p:cNvGrpSpPr/>
          <p:nvPr/>
        </p:nvGrpSpPr>
        <p:grpSpPr>
          <a:xfrm>
            <a:off x="0" y="455100"/>
            <a:ext cx="9144000" cy="4519401"/>
            <a:chOff x="0" y="455100"/>
            <a:chExt cx="9144000" cy="4519401"/>
          </a:xfrm>
        </p:grpSpPr>
        <p:sp>
          <p:nvSpPr>
            <p:cNvPr id="214" name="Google Shape;214;p26"/>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6"/>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6"/>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7" name="Google Shape;217;p26"/>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18" name="Google Shape;218;p26"/>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219" name="Google Shape;219;p26"/>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220" name="Google Shape;220;p26"/>
          <p:cNvSpPr txBox="1"/>
          <p:nvPr>
            <p:ph idx="3" type="body"/>
          </p:nvPr>
        </p:nvSpPr>
        <p:spPr>
          <a:xfrm>
            <a:off x="5953000" y="2192550"/>
            <a:ext cx="2924100" cy="75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1" name="Google Shape;221;p26"/>
          <p:cNvSpPr txBox="1"/>
          <p:nvPr>
            <p:ph hasCustomPrompt="1" type="title"/>
          </p:nvPr>
        </p:nvSpPr>
        <p:spPr>
          <a:xfrm>
            <a:off x="457200" y="1106125"/>
            <a:ext cx="4794600" cy="3082500"/>
          </a:xfrm>
          <a:prstGeom prst="rect">
            <a:avLst/>
          </a:prstGeom>
        </p:spPr>
        <p:txBody>
          <a:bodyPr anchorCtr="0" anchor="ctr" bIns="91425" lIns="91425" spcFirstLastPara="1" rIns="91425" wrap="square" tIns="91425">
            <a:noAutofit/>
          </a:bodyPr>
          <a:lstStyle>
            <a:lvl1pPr lvl="0">
              <a:spcBef>
                <a:spcPts val="0"/>
              </a:spcBef>
              <a:spcAft>
                <a:spcPts val="0"/>
              </a:spcAft>
              <a:buSzPts val="20000"/>
              <a:buNone/>
              <a:defRPr sz="20000"/>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_2_1_1_1">
    <p:spTree>
      <p:nvGrpSpPr>
        <p:cNvPr id="222" name="Shape 222"/>
        <p:cNvGrpSpPr/>
        <p:nvPr/>
      </p:nvGrpSpPr>
      <p:grpSpPr>
        <a:xfrm>
          <a:off x="0" y="0"/>
          <a:ext cx="0" cy="0"/>
          <a:chOff x="0" y="0"/>
          <a:chExt cx="0" cy="0"/>
        </a:xfrm>
      </p:grpSpPr>
      <p:grpSp>
        <p:nvGrpSpPr>
          <p:cNvPr id="223" name="Google Shape;223;p27"/>
          <p:cNvGrpSpPr/>
          <p:nvPr/>
        </p:nvGrpSpPr>
        <p:grpSpPr>
          <a:xfrm>
            <a:off x="0" y="455100"/>
            <a:ext cx="9144000" cy="4519401"/>
            <a:chOff x="0" y="455100"/>
            <a:chExt cx="9144000" cy="4519401"/>
          </a:xfrm>
        </p:grpSpPr>
        <p:sp>
          <p:nvSpPr>
            <p:cNvPr id="224" name="Google Shape;224;p27"/>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7"/>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27"/>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7" name="Google Shape;227;p27"/>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28" name="Google Shape;228;p27"/>
          <p:cNvSpPr txBox="1"/>
          <p:nvPr>
            <p:ph hasCustomPrompt="1" type="title"/>
          </p:nvPr>
        </p:nvSpPr>
        <p:spPr>
          <a:xfrm>
            <a:off x="457200" y="1106125"/>
            <a:ext cx="4794600" cy="3082500"/>
          </a:xfrm>
          <a:prstGeom prst="rect">
            <a:avLst/>
          </a:prstGeom>
        </p:spPr>
        <p:txBody>
          <a:bodyPr anchorCtr="0" anchor="ctr" bIns="91425" lIns="91425" spcFirstLastPara="1" rIns="91425" wrap="square" tIns="91425">
            <a:noAutofit/>
          </a:bodyPr>
          <a:lstStyle>
            <a:lvl1pPr lvl="0">
              <a:spcBef>
                <a:spcPts val="0"/>
              </a:spcBef>
              <a:spcAft>
                <a:spcPts val="0"/>
              </a:spcAft>
              <a:buSzPts val="20000"/>
              <a:buNone/>
              <a:defRPr sz="20000"/>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
        <p:nvSpPr>
          <p:cNvPr id="229" name="Google Shape;229;p27"/>
          <p:cNvSpPr txBox="1"/>
          <p:nvPr>
            <p:ph idx="1" type="body"/>
          </p:nvPr>
        </p:nvSpPr>
        <p:spPr>
          <a:xfrm>
            <a:off x="5953000" y="2192550"/>
            <a:ext cx="2924100" cy="75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footer">
  <p:cSld name="CUSTOM_1_1">
    <p:spTree>
      <p:nvGrpSpPr>
        <p:cNvPr id="230" name="Shape 230"/>
        <p:cNvGrpSpPr/>
        <p:nvPr/>
      </p:nvGrpSpPr>
      <p:grpSpPr>
        <a:xfrm>
          <a:off x="0" y="0"/>
          <a:ext cx="0" cy="0"/>
          <a:chOff x="0" y="0"/>
          <a:chExt cx="0" cy="0"/>
        </a:xfrm>
      </p:grpSpPr>
      <p:grpSp>
        <p:nvGrpSpPr>
          <p:cNvPr id="231" name="Google Shape;231;p28"/>
          <p:cNvGrpSpPr/>
          <p:nvPr/>
        </p:nvGrpSpPr>
        <p:grpSpPr>
          <a:xfrm>
            <a:off x="0" y="455100"/>
            <a:ext cx="9144000" cy="4519401"/>
            <a:chOff x="0" y="455100"/>
            <a:chExt cx="9144000" cy="4519401"/>
          </a:xfrm>
        </p:grpSpPr>
        <p:sp>
          <p:nvSpPr>
            <p:cNvPr id="232" name="Google Shape;232;p28"/>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8"/>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28"/>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5" name="Google Shape;235;p28"/>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36" name="Google Shape;236;p28"/>
          <p:cNvSpPr txBox="1"/>
          <p:nvPr>
            <p:ph type="title"/>
          </p:nvPr>
        </p:nvSpPr>
        <p:spPr>
          <a:xfrm>
            <a:off x="4829450" y="2249350"/>
            <a:ext cx="3849300" cy="715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7" name="Google Shape;237;p28"/>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238" name="Google Shape;238;p28"/>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239" name="Google Shape;239;p28"/>
          <p:cNvSpPr txBox="1"/>
          <p:nvPr>
            <p:ph idx="3" type="body"/>
          </p:nvPr>
        </p:nvSpPr>
        <p:spPr>
          <a:xfrm>
            <a:off x="4829450" y="3077525"/>
            <a:ext cx="3849300" cy="138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0" name="Google Shape;240;p28"/>
          <p:cNvSpPr txBox="1"/>
          <p:nvPr>
            <p:ph idx="4" type="subTitle"/>
          </p:nvPr>
        </p:nvSpPr>
        <p:spPr>
          <a:xfrm>
            <a:off x="4829450" y="685800"/>
            <a:ext cx="3849300" cy="282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28"/>
          <p:cNvSpPr/>
          <p:nvPr>
            <p:ph idx="5" type="pic"/>
          </p:nvPr>
        </p:nvSpPr>
        <p:spPr>
          <a:xfrm>
            <a:off x="457200" y="685800"/>
            <a:ext cx="3755400" cy="37719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_1_2">
    <p:spTree>
      <p:nvGrpSpPr>
        <p:cNvPr id="242" name="Shape 242"/>
        <p:cNvGrpSpPr/>
        <p:nvPr/>
      </p:nvGrpSpPr>
      <p:grpSpPr>
        <a:xfrm>
          <a:off x="0" y="0"/>
          <a:ext cx="0" cy="0"/>
          <a:chOff x="0" y="0"/>
          <a:chExt cx="0" cy="0"/>
        </a:xfrm>
      </p:grpSpPr>
      <p:grpSp>
        <p:nvGrpSpPr>
          <p:cNvPr id="243" name="Google Shape;243;p29"/>
          <p:cNvGrpSpPr/>
          <p:nvPr/>
        </p:nvGrpSpPr>
        <p:grpSpPr>
          <a:xfrm>
            <a:off x="0" y="455100"/>
            <a:ext cx="9144000" cy="4519401"/>
            <a:chOff x="0" y="455100"/>
            <a:chExt cx="9144000" cy="4519401"/>
          </a:xfrm>
        </p:grpSpPr>
        <p:sp>
          <p:nvSpPr>
            <p:cNvPr id="244" name="Google Shape;244;p29"/>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9"/>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29"/>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7" name="Google Shape;247;p29"/>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48" name="Google Shape;248;p29"/>
          <p:cNvSpPr txBox="1"/>
          <p:nvPr>
            <p:ph type="title"/>
          </p:nvPr>
        </p:nvSpPr>
        <p:spPr>
          <a:xfrm>
            <a:off x="4829450" y="685800"/>
            <a:ext cx="3849300" cy="13803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9" name="Google Shape;249;p29"/>
          <p:cNvSpPr txBox="1"/>
          <p:nvPr>
            <p:ph idx="1" type="body"/>
          </p:nvPr>
        </p:nvSpPr>
        <p:spPr>
          <a:xfrm>
            <a:off x="4829450" y="3077525"/>
            <a:ext cx="3849300" cy="138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0" name="Google Shape;250;p29"/>
          <p:cNvSpPr/>
          <p:nvPr>
            <p:ph idx="2" type="pic"/>
          </p:nvPr>
        </p:nvSpPr>
        <p:spPr>
          <a:xfrm>
            <a:off x="457200" y="685800"/>
            <a:ext cx="3755400" cy="37719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_1_2_1">
    <p:spTree>
      <p:nvGrpSpPr>
        <p:cNvPr id="251" name="Shape 251"/>
        <p:cNvGrpSpPr/>
        <p:nvPr/>
      </p:nvGrpSpPr>
      <p:grpSpPr>
        <a:xfrm>
          <a:off x="0" y="0"/>
          <a:ext cx="0" cy="0"/>
          <a:chOff x="0" y="0"/>
          <a:chExt cx="0" cy="0"/>
        </a:xfrm>
      </p:grpSpPr>
      <p:grpSp>
        <p:nvGrpSpPr>
          <p:cNvPr id="252" name="Google Shape;252;p30"/>
          <p:cNvGrpSpPr/>
          <p:nvPr/>
        </p:nvGrpSpPr>
        <p:grpSpPr>
          <a:xfrm>
            <a:off x="0" y="455100"/>
            <a:ext cx="9144000" cy="4519401"/>
            <a:chOff x="0" y="455100"/>
            <a:chExt cx="9144000" cy="4519401"/>
          </a:xfrm>
        </p:grpSpPr>
        <p:sp>
          <p:nvSpPr>
            <p:cNvPr id="253" name="Google Shape;253;p30"/>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30"/>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30"/>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6" name="Google Shape;256;p30"/>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57" name="Google Shape;257;p30"/>
          <p:cNvSpPr/>
          <p:nvPr>
            <p:ph idx="2" type="pic"/>
          </p:nvPr>
        </p:nvSpPr>
        <p:spPr>
          <a:xfrm>
            <a:off x="4931375" y="685800"/>
            <a:ext cx="3755400" cy="3771900"/>
          </a:xfrm>
          <a:prstGeom prst="rect">
            <a:avLst/>
          </a:prstGeom>
          <a:noFill/>
          <a:ln>
            <a:noFill/>
          </a:ln>
        </p:spPr>
      </p:sp>
      <p:sp>
        <p:nvSpPr>
          <p:cNvPr id="258" name="Google Shape;258;p30"/>
          <p:cNvSpPr txBox="1"/>
          <p:nvPr>
            <p:ph type="title"/>
          </p:nvPr>
        </p:nvSpPr>
        <p:spPr>
          <a:xfrm>
            <a:off x="311700" y="1555150"/>
            <a:ext cx="2896800" cy="231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STIX Two Text SemiBold"/>
              <a:buNone/>
              <a:defRPr/>
            </a:lvl1pPr>
            <a:lvl2pPr lvl="1">
              <a:spcBef>
                <a:spcPts val="0"/>
              </a:spcBef>
              <a:spcAft>
                <a:spcPts val="0"/>
              </a:spcAft>
              <a:buClr>
                <a:schemeClr val="dk1"/>
              </a:buClr>
              <a:buSzPts val="3000"/>
              <a:buFont typeface="STIX Two Text SemiBold"/>
              <a:buNone/>
              <a:defRPr/>
            </a:lvl2pPr>
            <a:lvl3pPr lvl="2">
              <a:spcBef>
                <a:spcPts val="0"/>
              </a:spcBef>
              <a:spcAft>
                <a:spcPts val="0"/>
              </a:spcAft>
              <a:buClr>
                <a:schemeClr val="dk1"/>
              </a:buClr>
              <a:buSzPts val="3000"/>
              <a:buFont typeface="STIX Two Text SemiBold"/>
              <a:buNone/>
              <a:defRPr/>
            </a:lvl3pPr>
            <a:lvl4pPr lvl="3">
              <a:spcBef>
                <a:spcPts val="0"/>
              </a:spcBef>
              <a:spcAft>
                <a:spcPts val="0"/>
              </a:spcAft>
              <a:buClr>
                <a:schemeClr val="dk1"/>
              </a:buClr>
              <a:buSzPts val="3000"/>
              <a:buFont typeface="STIX Two Text SemiBold"/>
              <a:buNone/>
              <a:defRPr/>
            </a:lvl4pPr>
            <a:lvl5pPr lvl="4">
              <a:spcBef>
                <a:spcPts val="0"/>
              </a:spcBef>
              <a:spcAft>
                <a:spcPts val="0"/>
              </a:spcAft>
              <a:buClr>
                <a:schemeClr val="dk1"/>
              </a:buClr>
              <a:buSzPts val="3000"/>
              <a:buFont typeface="STIX Two Text SemiBold"/>
              <a:buNone/>
              <a:defRPr/>
            </a:lvl5pPr>
            <a:lvl6pPr lvl="5">
              <a:spcBef>
                <a:spcPts val="0"/>
              </a:spcBef>
              <a:spcAft>
                <a:spcPts val="0"/>
              </a:spcAft>
              <a:buClr>
                <a:schemeClr val="dk1"/>
              </a:buClr>
              <a:buSzPts val="3000"/>
              <a:buFont typeface="STIX Two Text SemiBold"/>
              <a:buNone/>
              <a:defRPr/>
            </a:lvl6pPr>
            <a:lvl7pPr lvl="6">
              <a:spcBef>
                <a:spcPts val="0"/>
              </a:spcBef>
              <a:spcAft>
                <a:spcPts val="0"/>
              </a:spcAft>
              <a:buClr>
                <a:schemeClr val="dk1"/>
              </a:buClr>
              <a:buSzPts val="3000"/>
              <a:buFont typeface="STIX Two Text SemiBold"/>
              <a:buNone/>
              <a:defRPr/>
            </a:lvl7pPr>
            <a:lvl8pPr lvl="7">
              <a:spcBef>
                <a:spcPts val="0"/>
              </a:spcBef>
              <a:spcAft>
                <a:spcPts val="0"/>
              </a:spcAft>
              <a:buClr>
                <a:schemeClr val="dk1"/>
              </a:buClr>
              <a:buSzPts val="3000"/>
              <a:buFont typeface="STIX Two Text SemiBold"/>
              <a:buNone/>
              <a:defRPr/>
            </a:lvl8pPr>
            <a:lvl9pPr lvl="8">
              <a:spcBef>
                <a:spcPts val="0"/>
              </a:spcBef>
              <a:spcAft>
                <a:spcPts val="0"/>
              </a:spcAft>
              <a:buClr>
                <a:schemeClr val="dk1"/>
              </a:buClr>
              <a:buSzPts val="3000"/>
              <a:buFont typeface="STIX Two Text SemiBold"/>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footer">
  <p:cSld name="CUSTOM_1_1_1">
    <p:spTree>
      <p:nvGrpSpPr>
        <p:cNvPr id="259" name="Shape 259"/>
        <p:cNvGrpSpPr/>
        <p:nvPr/>
      </p:nvGrpSpPr>
      <p:grpSpPr>
        <a:xfrm>
          <a:off x="0" y="0"/>
          <a:ext cx="0" cy="0"/>
          <a:chOff x="0" y="0"/>
          <a:chExt cx="0" cy="0"/>
        </a:xfrm>
      </p:grpSpPr>
      <p:grpSp>
        <p:nvGrpSpPr>
          <p:cNvPr id="260" name="Google Shape;260;p31"/>
          <p:cNvGrpSpPr/>
          <p:nvPr/>
        </p:nvGrpSpPr>
        <p:grpSpPr>
          <a:xfrm>
            <a:off x="0" y="455100"/>
            <a:ext cx="9144000" cy="4519401"/>
            <a:chOff x="0" y="455100"/>
            <a:chExt cx="9144000" cy="4519401"/>
          </a:xfrm>
        </p:grpSpPr>
        <p:sp>
          <p:nvSpPr>
            <p:cNvPr id="261" name="Google Shape;261;p31"/>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1"/>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31"/>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4" name="Google Shape;264;p31"/>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65" name="Google Shape;265;p31"/>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266" name="Google Shape;266;p31"/>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grpSp>
        <p:nvGrpSpPr>
          <p:cNvPr id="267" name="Google Shape;267;p31"/>
          <p:cNvGrpSpPr/>
          <p:nvPr/>
        </p:nvGrpSpPr>
        <p:grpSpPr>
          <a:xfrm>
            <a:off x="3572375" y="0"/>
            <a:ext cx="640200" cy="4470100"/>
            <a:chOff x="3245525" y="0"/>
            <a:chExt cx="640200" cy="4306455"/>
          </a:xfrm>
        </p:grpSpPr>
        <p:sp>
          <p:nvSpPr>
            <p:cNvPr id="268" name="Google Shape;268;p31"/>
            <p:cNvSpPr/>
            <p:nvPr/>
          </p:nvSpPr>
          <p:spPr>
            <a:xfrm rot="-5400000">
              <a:off x="2879825" y="3300555"/>
              <a:ext cx="1371600" cy="6402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31"/>
            <p:cNvSpPr/>
            <p:nvPr/>
          </p:nvSpPr>
          <p:spPr>
            <a:xfrm>
              <a:off x="3245525" y="0"/>
              <a:ext cx="640200" cy="3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0" name="Google Shape;270;p31"/>
          <p:cNvSpPr txBox="1"/>
          <p:nvPr>
            <p:ph idx="3" type="subTitle"/>
          </p:nvPr>
        </p:nvSpPr>
        <p:spPr>
          <a:xfrm>
            <a:off x="4829450" y="768100"/>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31"/>
          <p:cNvSpPr txBox="1"/>
          <p:nvPr>
            <p:ph idx="4" type="body"/>
          </p:nvPr>
        </p:nvSpPr>
        <p:spPr>
          <a:xfrm>
            <a:off x="4829450" y="998844"/>
            <a:ext cx="3765000" cy="87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1"/>
          <p:cNvSpPr txBox="1"/>
          <p:nvPr>
            <p:ph idx="5" type="subTitle"/>
          </p:nvPr>
        </p:nvSpPr>
        <p:spPr>
          <a:xfrm>
            <a:off x="4829450" y="2018873"/>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31"/>
          <p:cNvSpPr txBox="1"/>
          <p:nvPr>
            <p:ph idx="6" type="body"/>
          </p:nvPr>
        </p:nvSpPr>
        <p:spPr>
          <a:xfrm>
            <a:off x="4829450" y="2249617"/>
            <a:ext cx="3765000" cy="87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4" name="Google Shape;274;p31"/>
          <p:cNvSpPr txBox="1"/>
          <p:nvPr>
            <p:ph idx="7" type="subTitle"/>
          </p:nvPr>
        </p:nvSpPr>
        <p:spPr>
          <a:xfrm>
            <a:off x="4829450" y="3274833"/>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31"/>
          <p:cNvSpPr txBox="1"/>
          <p:nvPr>
            <p:ph idx="8" type="body"/>
          </p:nvPr>
        </p:nvSpPr>
        <p:spPr>
          <a:xfrm>
            <a:off x="4829450" y="3505577"/>
            <a:ext cx="3765000" cy="87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6" name="Google Shape;276;p31"/>
          <p:cNvSpPr txBox="1"/>
          <p:nvPr>
            <p:ph type="ctrTitle"/>
          </p:nvPr>
        </p:nvSpPr>
        <p:spPr>
          <a:xfrm>
            <a:off x="352550" y="2171700"/>
            <a:ext cx="3219900" cy="800100"/>
          </a:xfrm>
          <a:prstGeom prst="rect">
            <a:avLst/>
          </a:prstGeom>
        </p:spPr>
        <p:txBody>
          <a:bodyPr anchorCtr="0" anchor="ctr" bIns="91425" lIns="91425" spcFirstLastPara="1" rIns="91425" wrap="square" tIns="91425">
            <a:noAutofit/>
          </a:bodyPr>
          <a:lstStyle>
            <a:lvl1pPr lvl="0">
              <a:spcBef>
                <a:spcPts val="0"/>
              </a:spcBef>
              <a:spcAft>
                <a:spcPts val="0"/>
              </a:spcAft>
              <a:buSzPts val="4800"/>
              <a:buFont typeface="STIX Two Text SemiBold"/>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_1_1_4">
    <p:spTree>
      <p:nvGrpSpPr>
        <p:cNvPr id="277" name="Shape 277"/>
        <p:cNvGrpSpPr/>
        <p:nvPr/>
      </p:nvGrpSpPr>
      <p:grpSpPr>
        <a:xfrm>
          <a:off x="0" y="0"/>
          <a:ext cx="0" cy="0"/>
          <a:chOff x="0" y="0"/>
          <a:chExt cx="0" cy="0"/>
        </a:xfrm>
      </p:grpSpPr>
      <p:grpSp>
        <p:nvGrpSpPr>
          <p:cNvPr id="278" name="Google Shape;278;p32"/>
          <p:cNvGrpSpPr/>
          <p:nvPr/>
        </p:nvGrpSpPr>
        <p:grpSpPr>
          <a:xfrm>
            <a:off x="0" y="455100"/>
            <a:ext cx="9144000" cy="4519401"/>
            <a:chOff x="0" y="455100"/>
            <a:chExt cx="9144000" cy="4519401"/>
          </a:xfrm>
        </p:grpSpPr>
        <p:sp>
          <p:nvSpPr>
            <p:cNvPr id="279" name="Google Shape;279;p32"/>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32"/>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2"/>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2" name="Google Shape;282;p32"/>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grpSp>
        <p:nvGrpSpPr>
          <p:cNvPr id="283" name="Google Shape;283;p32"/>
          <p:cNvGrpSpPr/>
          <p:nvPr/>
        </p:nvGrpSpPr>
        <p:grpSpPr>
          <a:xfrm>
            <a:off x="3572375" y="0"/>
            <a:ext cx="640200" cy="4470100"/>
            <a:chOff x="3245525" y="0"/>
            <a:chExt cx="640200" cy="4306455"/>
          </a:xfrm>
        </p:grpSpPr>
        <p:sp>
          <p:nvSpPr>
            <p:cNvPr id="284" name="Google Shape;284;p32"/>
            <p:cNvSpPr/>
            <p:nvPr/>
          </p:nvSpPr>
          <p:spPr>
            <a:xfrm rot="-5400000">
              <a:off x="2879825" y="3300555"/>
              <a:ext cx="1371600" cy="6402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2"/>
            <p:cNvSpPr/>
            <p:nvPr/>
          </p:nvSpPr>
          <p:spPr>
            <a:xfrm>
              <a:off x="3245525" y="0"/>
              <a:ext cx="640200" cy="3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6" name="Google Shape;286;p32"/>
          <p:cNvSpPr txBox="1"/>
          <p:nvPr>
            <p:ph idx="1" type="subTitle"/>
          </p:nvPr>
        </p:nvSpPr>
        <p:spPr>
          <a:xfrm>
            <a:off x="4829450" y="768100"/>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32"/>
          <p:cNvSpPr txBox="1"/>
          <p:nvPr>
            <p:ph idx="2" type="body"/>
          </p:nvPr>
        </p:nvSpPr>
        <p:spPr>
          <a:xfrm>
            <a:off x="4829450" y="998844"/>
            <a:ext cx="3765000" cy="87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2"/>
          <p:cNvSpPr txBox="1"/>
          <p:nvPr>
            <p:ph idx="3" type="subTitle"/>
          </p:nvPr>
        </p:nvSpPr>
        <p:spPr>
          <a:xfrm>
            <a:off x="4829450" y="2018873"/>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32"/>
          <p:cNvSpPr txBox="1"/>
          <p:nvPr>
            <p:ph idx="4" type="body"/>
          </p:nvPr>
        </p:nvSpPr>
        <p:spPr>
          <a:xfrm>
            <a:off x="4829450" y="2249617"/>
            <a:ext cx="3765000" cy="87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2"/>
          <p:cNvSpPr txBox="1"/>
          <p:nvPr>
            <p:ph idx="5" type="subTitle"/>
          </p:nvPr>
        </p:nvSpPr>
        <p:spPr>
          <a:xfrm>
            <a:off x="4829450" y="3274833"/>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1" name="Google Shape;291;p32"/>
          <p:cNvSpPr txBox="1"/>
          <p:nvPr>
            <p:ph idx="6" type="body"/>
          </p:nvPr>
        </p:nvSpPr>
        <p:spPr>
          <a:xfrm>
            <a:off x="4829450" y="3505577"/>
            <a:ext cx="3765000" cy="87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2" name="Google Shape;292;p32"/>
          <p:cNvSpPr txBox="1"/>
          <p:nvPr>
            <p:ph type="title"/>
          </p:nvPr>
        </p:nvSpPr>
        <p:spPr>
          <a:xfrm>
            <a:off x="311700" y="1555150"/>
            <a:ext cx="2896800" cy="231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STIX Two Text SemiBold"/>
              <a:buNone/>
              <a:defRPr/>
            </a:lvl1pPr>
            <a:lvl2pPr lvl="1">
              <a:spcBef>
                <a:spcPts val="0"/>
              </a:spcBef>
              <a:spcAft>
                <a:spcPts val="0"/>
              </a:spcAft>
              <a:buClr>
                <a:schemeClr val="dk1"/>
              </a:buClr>
              <a:buSzPts val="3000"/>
              <a:buFont typeface="STIX Two Text SemiBold"/>
              <a:buNone/>
              <a:defRPr/>
            </a:lvl2pPr>
            <a:lvl3pPr lvl="2">
              <a:spcBef>
                <a:spcPts val="0"/>
              </a:spcBef>
              <a:spcAft>
                <a:spcPts val="0"/>
              </a:spcAft>
              <a:buClr>
                <a:schemeClr val="dk1"/>
              </a:buClr>
              <a:buSzPts val="3000"/>
              <a:buFont typeface="STIX Two Text SemiBold"/>
              <a:buNone/>
              <a:defRPr/>
            </a:lvl3pPr>
            <a:lvl4pPr lvl="3">
              <a:spcBef>
                <a:spcPts val="0"/>
              </a:spcBef>
              <a:spcAft>
                <a:spcPts val="0"/>
              </a:spcAft>
              <a:buClr>
                <a:schemeClr val="dk1"/>
              </a:buClr>
              <a:buSzPts val="3000"/>
              <a:buFont typeface="STIX Two Text SemiBold"/>
              <a:buNone/>
              <a:defRPr/>
            </a:lvl4pPr>
            <a:lvl5pPr lvl="4">
              <a:spcBef>
                <a:spcPts val="0"/>
              </a:spcBef>
              <a:spcAft>
                <a:spcPts val="0"/>
              </a:spcAft>
              <a:buClr>
                <a:schemeClr val="dk1"/>
              </a:buClr>
              <a:buSzPts val="3000"/>
              <a:buFont typeface="STIX Two Text SemiBold"/>
              <a:buNone/>
              <a:defRPr/>
            </a:lvl5pPr>
            <a:lvl6pPr lvl="5">
              <a:spcBef>
                <a:spcPts val="0"/>
              </a:spcBef>
              <a:spcAft>
                <a:spcPts val="0"/>
              </a:spcAft>
              <a:buClr>
                <a:schemeClr val="dk1"/>
              </a:buClr>
              <a:buSzPts val="3000"/>
              <a:buFont typeface="STIX Two Text SemiBold"/>
              <a:buNone/>
              <a:defRPr/>
            </a:lvl6pPr>
            <a:lvl7pPr lvl="6">
              <a:spcBef>
                <a:spcPts val="0"/>
              </a:spcBef>
              <a:spcAft>
                <a:spcPts val="0"/>
              </a:spcAft>
              <a:buClr>
                <a:schemeClr val="dk1"/>
              </a:buClr>
              <a:buSzPts val="3000"/>
              <a:buFont typeface="STIX Two Text SemiBold"/>
              <a:buNone/>
              <a:defRPr/>
            </a:lvl7pPr>
            <a:lvl8pPr lvl="7">
              <a:spcBef>
                <a:spcPts val="0"/>
              </a:spcBef>
              <a:spcAft>
                <a:spcPts val="0"/>
              </a:spcAft>
              <a:buClr>
                <a:schemeClr val="dk1"/>
              </a:buClr>
              <a:buSzPts val="3000"/>
              <a:buFont typeface="STIX Two Text SemiBold"/>
              <a:buNone/>
              <a:defRPr/>
            </a:lvl8pPr>
            <a:lvl9pPr lvl="8">
              <a:spcBef>
                <a:spcPts val="0"/>
              </a:spcBef>
              <a:spcAft>
                <a:spcPts val="0"/>
              </a:spcAft>
              <a:buClr>
                <a:schemeClr val="dk1"/>
              </a:buClr>
              <a:buSzPts val="3000"/>
              <a:buFont typeface="STIX Two Text SemiBold"/>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1_1_1_3">
    <p:spTree>
      <p:nvGrpSpPr>
        <p:cNvPr id="293" name="Shape 293"/>
        <p:cNvGrpSpPr/>
        <p:nvPr/>
      </p:nvGrpSpPr>
      <p:grpSpPr>
        <a:xfrm>
          <a:off x="0" y="0"/>
          <a:ext cx="0" cy="0"/>
          <a:chOff x="0" y="0"/>
          <a:chExt cx="0" cy="0"/>
        </a:xfrm>
      </p:grpSpPr>
      <p:grpSp>
        <p:nvGrpSpPr>
          <p:cNvPr id="294" name="Google Shape;294;p33"/>
          <p:cNvGrpSpPr/>
          <p:nvPr/>
        </p:nvGrpSpPr>
        <p:grpSpPr>
          <a:xfrm>
            <a:off x="0" y="455100"/>
            <a:ext cx="9144000" cy="4519401"/>
            <a:chOff x="0" y="455100"/>
            <a:chExt cx="9144000" cy="4519401"/>
          </a:xfrm>
        </p:grpSpPr>
        <p:sp>
          <p:nvSpPr>
            <p:cNvPr id="295" name="Google Shape;295;p33"/>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33"/>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33"/>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8" name="Google Shape;298;p33"/>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99" name="Google Shape;299;p33"/>
          <p:cNvSpPr txBox="1"/>
          <p:nvPr>
            <p:ph idx="1" type="subTitle"/>
          </p:nvPr>
        </p:nvSpPr>
        <p:spPr>
          <a:xfrm>
            <a:off x="4829450" y="1741450"/>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0" name="Google Shape;300;p33"/>
          <p:cNvSpPr txBox="1"/>
          <p:nvPr>
            <p:ph idx="2" type="body"/>
          </p:nvPr>
        </p:nvSpPr>
        <p:spPr>
          <a:xfrm>
            <a:off x="4829450" y="1972200"/>
            <a:ext cx="3765000" cy="631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grpSp>
        <p:nvGrpSpPr>
          <p:cNvPr id="301" name="Google Shape;301;p33"/>
          <p:cNvGrpSpPr/>
          <p:nvPr/>
        </p:nvGrpSpPr>
        <p:grpSpPr>
          <a:xfrm>
            <a:off x="3572375" y="0"/>
            <a:ext cx="640200" cy="4470100"/>
            <a:chOff x="3245525" y="0"/>
            <a:chExt cx="640200" cy="4306455"/>
          </a:xfrm>
        </p:grpSpPr>
        <p:sp>
          <p:nvSpPr>
            <p:cNvPr id="302" name="Google Shape;302;p33"/>
            <p:cNvSpPr/>
            <p:nvPr/>
          </p:nvSpPr>
          <p:spPr>
            <a:xfrm rot="-5400000">
              <a:off x="2879825" y="3300555"/>
              <a:ext cx="1371600" cy="6402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3"/>
            <p:cNvSpPr/>
            <p:nvPr/>
          </p:nvSpPr>
          <p:spPr>
            <a:xfrm>
              <a:off x="3245525" y="0"/>
              <a:ext cx="640200" cy="3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4" name="Google Shape;304;p33"/>
          <p:cNvSpPr txBox="1"/>
          <p:nvPr>
            <p:ph idx="3" type="subTitle"/>
          </p:nvPr>
        </p:nvSpPr>
        <p:spPr>
          <a:xfrm>
            <a:off x="4829450" y="768100"/>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33"/>
          <p:cNvSpPr txBox="1"/>
          <p:nvPr>
            <p:ph idx="4" type="body"/>
          </p:nvPr>
        </p:nvSpPr>
        <p:spPr>
          <a:xfrm>
            <a:off x="4829450" y="998850"/>
            <a:ext cx="3765000" cy="631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6" name="Google Shape;306;p33"/>
          <p:cNvSpPr txBox="1"/>
          <p:nvPr>
            <p:ph idx="5" type="subTitle"/>
          </p:nvPr>
        </p:nvSpPr>
        <p:spPr>
          <a:xfrm>
            <a:off x="4829450" y="2714800"/>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33"/>
          <p:cNvSpPr txBox="1"/>
          <p:nvPr>
            <p:ph idx="6" type="body"/>
          </p:nvPr>
        </p:nvSpPr>
        <p:spPr>
          <a:xfrm>
            <a:off x="4829450" y="2945550"/>
            <a:ext cx="3765000" cy="631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8" name="Google Shape;308;p33"/>
          <p:cNvSpPr txBox="1"/>
          <p:nvPr>
            <p:ph idx="7" type="subTitle"/>
          </p:nvPr>
        </p:nvSpPr>
        <p:spPr>
          <a:xfrm>
            <a:off x="4829450" y="3688150"/>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9" name="Google Shape;309;p33"/>
          <p:cNvSpPr txBox="1"/>
          <p:nvPr>
            <p:ph idx="8" type="body"/>
          </p:nvPr>
        </p:nvSpPr>
        <p:spPr>
          <a:xfrm>
            <a:off x="4829450" y="3918900"/>
            <a:ext cx="3765000" cy="631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3"/>
          <p:cNvSpPr txBox="1"/>
          <p:nvPr>
            <p:ph type="title"/>
          </p:nvPr>
        </p:nvSpPr>
        <p:spPr>
          <a:xfrm>
            <a:off x="311700" y="1555150"/>
            <a:ext cx="2896800" cy="231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STIX Two Text SemiBold"/>
              <a:buNone/>
              <a:defRPr/>
            </a:lvl1pPr>
            <a:lvl2pPr lvl="1">
              <a:spcBef>
                <a:spcPts val="0"/>
              </a:spcBef>
              <a:spcAft>
                <a:spcPts val="0"/>
              </a:spcAft>
              <a:buClr>
                <a:schemeClr val="dk1"/>
              </a:buClr>
              <a:buSzPts val="3000"/>
              <a:buFont typeface="STIX Two Text SemiBold"/>
              <a:buNone/>
              <a:defRPr/>
            </a:lvl2pPr>
            <a:lvl3pPr lvl="2">
              <a:spcBef>
                <a:spcPts val="0"/>
              </a:spcBef>
              <a:spcAft>
                <a:spcPts val="0"/>
              </a:spcAft>
              <a:buClr>
                <a:schemeClr val="dk1"/>
              </a:buClr>
              <a:buSzPts val="3000"/>
              <a:buFont typeface="STIX Two Text SemiBold"/>
              <a:buNone/>
              <a:defRPr/>
            </a:lvl3pPr>
            <a:lvl4pPr lvl="3">
              <a:spcBef>
                <a:spcPts val="0"/>
              </a:spcBef>
              <a:spcAft>
                <a:spcPts val="0"/>
              </a:spcAft>
              <a:buClr>
                <a:schemeClr val="dk1"/>
              </a:buClr>
              <a:buSzPts val="3000"/>
              <a:buFont typeface="STIX Two Text SemiBold"/>
              <a:buNone/>
              <a:defRPr/>
            </a:lvl4pPr>
            <a:lvl5pPr lvl="4">
              <a:spcBef>
                <a:spcPts val="0"/>
              </a:spcBef>
              <a:spcAft>
                <a:spcPts val="0"/>
              </a:spcAft>
              <a:buClr>
                <a:schemeClr val="dk1"/>
              </a:buClr>
              <a:buSzPts val="3000"/>
              <a:buFont typeface="STIX Two Text SemiBold"/>
              <a:buNone/>
              <a:defRPr/>
            </a:lvl5pPr>
            <a:lvl6pPr lvl="5">
              <a:spcBef>
                <a:spcPts val="0"/>
              </a:spcBef>
              <a:spcAft>
                <a:spcPts val="0"/>
              </a:spcAft>
              <a:buClr>
                <a:schemeClr val="dk1"/>
              </a:buClr>
              <a:buSzPts val="3000"/>
              <a:buFont typeface="STIX Two Text SemiBold"/>
              <a:buNone/>
              <a:defRPr/>
            </a:lvl6pPr>
            <a:lvl7pPr lvl="6">
              <a:spcBef>
                <a:spcPts val="0"/>
              </a:spcBef>
              <a:spcAft>
                <a:spcPts val="0"/>
              </a:spcAft>
              <a:buClr>
                <a:schemeClr val="dk1"/>
              </a:buClr>
              <a:buSzPts val="3000"/>
              <a:buFont typeface="STIX Two Text SemiBold"/>
              <a:buNone/>
              <a:defRPr/>
            </a:lvl7pPr>
            <a:lvl8pPr lvl="7">
              <a:spcBef>
                <a:spcPts val="0"/>
              </a:spcBef>
              <a:spcAft>
                <a:spcPts val="0"/>
              </a:spcAft>
              <a:buClr>
                <a:schemeClr val="dk1"/>
              </a:buClr>
              <a:buSzPts val="3000"/>
              <a:buFont typeface="STIX Two Text SemiBold"/>
              <a:buNone/>
              <a:defRPr/>
            </a:lvl8pPr>
            <a:lvl9pPr lvl="8">
              <a:spcBef>
                <a:spcPts val="0"/>
              </a:spcBef>
              <a:spcAft>
                <a:spcPts val="0"/>
              </a:spcAft>
              <a:buClr>
                <a:schemeClr val="dk1"/>
              </a:buClr>
              <a:buSzPts val="3000"/>
              <a:buFont typeface="STIX Two Text SemiBold"/>
              <a:buNone/>
              <a:defRPr/>
            </a:lvl9pPr>
          </a:lstStyle>
          <a:p/>
        </p:txBody>
      </p:sp>
    </p:spTree>
  </p:cSld>
  <p:clrMapOvr>
    <a:masterClrMapping/>
  </p:clrMapOvr>
  <p:extLst>
    <p:ext uri="{DCECCB84-F9BA-43D5-87BE-67443E8EF086}">
      <p15:sldGuideLst>
        <p15:guide id="1" orient="horz" pos="171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big ideas">
  <p:cSld name="CUSTOM_1_1_1_2">
    <p:spTree>
      <p:nvGrpSpPr>
        <p:cNvPr id="311" name="Shape 311"/>
        <p:cNvGrpSpPr/>
        <p:nvPr/>
      </p:nvGrpSpPr>
      <p:grpSpPr>
        <a:xfrm>
          <a:off x="0" y="0"/>
          <a:ext cx="0" cy="0"/>
          <a:chOff x="0" y="0"/>
          <a:chExt cx="0" cy="0"/>
        </a:xfrm>
      </p:grpSpPr>
      <p:grpSp>
        <p:nvGrpSpPr>
          <p:cNvPr id="312" name="Google Shape;312;p34"/>
          <p:cNvGrpSpPr/>
          <p:nvPr/>
        </p:nvGrpSpPr>
        <p:grpSpPr>
          <a:xfrm>
            <a:off x="0" y="455100"/>
            <a:ext cx="9144000" cy="4519401"/>
            <a:chOff x="0" y="455100"/>
            <a:chExt cx="9144000" cy="4519401"/>
          </a:xfrm>
        </p:grpSpPr>
        <p:sp>
          <p:nvSpPr>
            <p:cNvPr id="313" name="Google Shape;313;p34"/>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34"/>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34"/>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16" name="Google Shape;316;p34"/>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grpSp>
        <p:nvGrpSpPr>
          <p:cNvPr id="317" name="Google Shape;317;p34"/>
          <p:cNvGrpSpPr/>
          <p:nvPr/>
        </p:nvGrpSpPr>
        <p:grpSpPr>
          <a:xfrm>
            <a:off x="3572375" y="0"/>
            <a:ext cx="640200" cy="4470100"/>
            <a:chOff x="3245525" y="0"/>
            <a:chExt cx="640200" cy="4306455"/>
          </a:xfrm>
        </p:grpSpPr>
        <p:sp>
          <p:nvSpPr>
            <p:cNvPr id="318" name="Google Shape;318;p34"/>
            <p:cNvSpPr/>
            <p:nvPr/>
          </p:nvSpPr>
          <p:spPr>
            <a:xfrm rot="-5400000">
              <a:off x="2879825" y="3300555"/>
              <a:ext cx="1371600" cy="6402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34"/>
            <p:cNvSpPr/>
            <p:nvPr/>
          </p:nvSpPr>
          <p:spPr>
            <a:xfrm>
              <a:off x="3245525" y="0"/>
              <a:ext cx="640200" cy="3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20" name="Google Shape;320;p34"/>
          <p:cNvSpPr txBox="1"/>
          <p:nvPr>
            <p:ph idx="1" type="subTitle"/>
          </p:nvPr>
        </p:nvSpPr>
        <p:spPr>
          <a:xfrm>
            <a:off x="4829450" y="768100"/>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34"/>
          <p:cNvSpPr txBox="1"/>
          <p:nvPr>
            <p:ph idx="2" type="subTitle"/>
          </p:nvPr>
        </p:nvSpPr>
        <p:spPr>
          <a:xfrm>
            <a:off x="4829450" y="768098"/>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34"/>
          <p:cNvSpPr txBox="1"/>
          <p:nvPr>
            <p:ph idx="3" type="body"/>
          </p:nvPr>
        </p:nvSpPr>
        <p:spPr>
          <a:xfrm>
            <a:off x="4829450" y="998850"/>
            <a:ext cx="3765000" cy="142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3" name="Google Shape;323;p34"/>
          <p:cNvSpPr txBox="1"/>
          <p:nvPr>
            <p:ph idx="4" type="subTitle"/>
          </p:nvPr>
        </p:nvSpPr>
        <p:spPr>
          <a:xfrm>
            <a:off x="4829450" y="2571748"/>
            <a:ext cx="3765000" cy="227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4" name="Google Shape;324;p34"/>
          <p:cNvSpPr txBox="1"/>
          <p:nvPr>
            <p:ph idx="5" type="body"/>
          </p:nvPr>
        </p:nvSpPr>
        <p:spPr>
          <a:xfrm>
            <a:off x="4829450" y="2802500"/>
            <a:ext cx="3765000" cy="142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5" name="Google Shape;325;p34"/>
          <p:cNvSpPr txBox="1"/>
          <p:nvPr>
            <p:ph type="title"/>
          </p:nvPr>
        </p:nvSpPr>
        <p:spPr>
          <a:xfrm>
            <a:off x="311700" y="1555150"/>
            <a:ext cx="2896800" cy="231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STIX Two Text SemiBold"/>
              <a:buNone/>
              <a:defRPr/>
            </a:lvl1pPr>
            <a:lvl2pPr lvl="1">
              <a:spcBef>
                <a:spcPts val="0"/>
              </a:spcBef>
              <a:spcAft>
                <a:spcPts val="0"/>
              </a:spcAft>
              <a:buClr>
                <a:schemeClr val="dk1"/>
              </a:buClr>
              <a:buSzPts val="3000"/>
              <a:buFont typeface="STIX Two Text SemiBold"/>
              <a:buNone/>
              <a:defRPr/>
            </a:lvl2pPr>
            <a:lvl3pPr lvl="2">
              <a:spcBef>
                <a:spcPts val="0"/>
              </a:spcBef>
              <a:spcAft>
                <a:spcPts val="0"/>
              </a:spcAft>
              <a:buClr>
                <a:schemeClr val="dk1"/>
              </a:buClr>
              <a:buSzPts val="3000"/>
              <a:buFont typeface="STIX Two Text SemiBold"/>
              <a:buNone/>
              <a:defRPr/>
            </a:lvl3pPr>
            <a:lvl4pPr lvl="3">
              <a:spcBef>
                <a:spcPts val="0"/>
              </a:spcBef>
              <a:spcAft>
                <a:spcPts val="0"/>
              </a:spcAft>
              <a:buClr>
                <a:schemeClr val="dk1"/>
              </a:buClr>
              <a:buSzPts val="3000"/>
              <a:buFont typeface="STIX Two Text SemiBold"/>
              <a:buNone/>
              <a:defRPr/>
            </a:lvl4pPr>
            <a:lvl5pPr lvl="4">
              <a:spcBef>
                <a:spcPts val="0"/>
              </a:spcBef>
              <a:spcAft>
                <a:spcPts val="0"/>
              </a:spcAft>
              <a:buClr>
                <a:schemeClr val="dk1"/>
              </a:buClr>
              <a:buSzPts val="3000"/>
              <a:buFont typeface="STIX Two Text SemiBold"/>
              <a:buNone/>
              <a:defRPr/>
            </a:lvl5pPr>
            <a:lvl6pPr lvl="5">
              <a:spcBef>
                <a:spcPts val="0"/>
              </a:spcBef>
              <a:spcAft>
                <a:spcPts val="0"/>
              </a:spcAft>
              <a:buClr>
                <a:schemeClr val="dk1"/>
              </a:buClr>
              <a:buSzPts val="3000"/>
              <a:buFont typeface="STIX Two Text SemiBold"/>
              <a:buNone/>
              <a:defRPr/>
            </a:lvl6pPr>
            <a:lvl7pPr lvl="6">
              <a:spcBef>
                <a:spcPts val="0"/>
              </a:spcBef>
              <a:spcAft>
                <a:spcPts val="0"/>
              </a:spcAft>
              <a:buClr>
                <a:schemeClr val="dk1"/>
              </a:buClr>
              <a:buSzPts val="3000"/>
              <a:buFont typeface="STIX Two Text SemiBold"/>
              <a:buNone/>
              <a:defRPr/>
            </a:lvl7pPr>
            <a:lvl8pPr lvl="7">
              <a:spcBef>
                <a:spcPts val="0"/>
              </a:spcBef>
              <a:spcAft>
                <a:spcPts val="0"/>
              </a:spcAft>
              <a:buClr>
                <a:schemeClr val="dk1"/>
              </a:buClr>
              <a:buSzPts val="3000"/>
              <a:buFont typeface="STIX Two Text SemiBold"/>
              <a:buNone/>
              <a:defRPr/>
            </a:lvl8pPr>
            <a:lvl9pPr lvl="8">
              <a:spcBef>
                <a:spcPts val="0"/>
              </a:spcBef>
              <a:spcAft>
                <a:spcPts val="0"/>
              </a:spcAft>
              <a:buClr>
                <a:schemeClr val="dk1"/>
              </a:buClr>
              <a:buSzPts val="3000"/>
              <a:buFont typeface="STIX Two Text SemiBold"/>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with footer">
  <p:cSld name="CUSTOM_1_1_1_1">
    <p:spTree>
      <p:nvGrpSpPr>
        <p:cNvPr id="326" name="Shape 326"/>
        <p:cNvGrpSpPr/>
        <p:nvPr/>
      </p:nvGrpSpPr>
      <p:grpSpPr>
        <a:xfrm>
          <a:off x="0" y="0"/>
          <a:ext cx="0" cy="0"/>
          <a:chOff x="0" y="0"/>
          <a:chExt cx="0" cy="0"/>
        </a:xfrm>
      </p:grpSpPr>
      <p:grpSp>
        <p:nvGrpSpPr>
          <p:cNvPr id="327" name="Google Shape;327;p35"/>
          <p:cNvGrpSpPr/>
          <p:nvPr/>
        </p:nvGrpSpPr>
        <p:grpSpPr>
          <a:xfrm>
            <a:off x="0" y="455100"/>
            <a:ext cx="9144000" cy="4519401"/>
            <a:chOff x="0" y="455100"/>
            <a:chExt cx="9144000" cy="4519401"/>
          </a:xfrm>
        </p:grpSpPr>
        <p:sp>
          <p:nvSpPr>
            <p:cNvPr id="328" name="Google Shape;328;p35"/>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35"/>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35"/>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31" name="Google Shape;331;p35"/>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332" name="Google Shape;332;p35"/>
          <p:cNvSpPr txBox="1"/>
          <p:nvPr>
            <p:ph idx="1" type="body"/>
          </p:nvPr>
        </p:nvSpPr>
        <p:spPr>
          <a:xfrm>
            <a:off x="1985550" y="3609025"/>
            <a:ext cx="1880400" cy="659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333" name="Google Shape;333;p35"/>
          <p:cNvSpPr txBox="1"/>
          <p:nvPr>
            <p:ph idx="2" type="body"/>
          </p:nvPr>
        </p:nvSpPr>
        <p:spPr>
          <a:xfrm>
            <a:off x="366100" y="1528100"/>
            <a:ext cx="1880400" cy="659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334" name="Google Shape;334;p35"/>
          <p:cNvSpPr txBox="1"/>
          <p:nvPr>
            <p:ph idx="3" type="body"/>
          </p:nvPr>
        </p:nvSpPr>
        <p:spPr>
          <a:xfrm>
            <a:off x="6920925" y="1528100"/>
            <a:ext cx="1880400" cy="659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335" name="Google Shape;335;p35"/>
          <p:cNvSpPr txBox="1"/>
          <p:nvPr>
            <p:ph idx="4" type="body"/>
          </p:nvPr>
        </p:nvSpPr>
        <p:spPr>
          <a:xfrm>
            <a:off x="3630125" y="1528100"/>
            <a:ext cx="1880400" cy="659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336" name="Google Shape;336;p35"/>
          <p:cNvSpPr txBox="1"/>
          <p:nvPr>
            <p:ph idx="5"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337" name="Google Shape;337;p35"/>
          <p:cNvSpPr txBox="1"/>
          <p:nvPr>
            <p:ph idx="6"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grpSp>
        <p:nvGrpSpPr>
          <p:cNvPr id="338" name="Google Shape;338;p35"/>
          <p:cNvGrpSpPr/>
          <p:nvPr/>
        </p:nvGrpSpPr>
        <p:grpSpPr>
          <a:xfrm rot="-5400000">
            <a:off x="4010494" y="-1441999"/>
            <a:ext cx="659534" cy="8680521"/>
            <a:chOff x="3245525" y="0"/>
            <a:chExt cx="640200" cy="4306455"/>
          </a:xfrm>
        </p:grpSpPr>
        <p:sp>
          <p:nvSpPr>
            <p:cNvPr id="339" name="Google Shape;339;p35"/>
            <p:cNvSpPr/>
            <p:nvPr/>
          </p:nvSpPr>
          <p:spPr>
            <a:xfrm rot="-5400000">
              <a:off x="2879825" y="3300555"/>
              <a:ext cx="1371600" cy="6402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35"/>
            <p:cNvSpPr/>
            <p:nvPr/>
          </p:nvSpPr>
          <p:spPr>
            <a:xfrm>
              <a:off x="3245525" y="0"/>
              <a:ext cx="640200" cy="3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41" name="Google Shape;341;p35"/>
          <p:cNvSpPr txBox="1"/>
          <p:nvPr>
            <p:ph type="title"/>
          </p:nvPr>
        </p:nvSpPr>
        <p:spPr>
          <a:xfrm>
            <a:off x="366100" y="652125"/>
            <a:ext cx="3846600" cy="57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2" name="Google Shape;342;p35"/>
          <p:cNvSpPr txBox="1"/>
          <p:nvPr>
            <p:ph idx="7" type="subTitle"/>
          </p:nvPr>
        </p:nvSpPr>
        <p:spPr>
          <a:xfrm>
            <a:off x="2103450" y="2663188"/>
            <a:ext cx="1644600" cy="470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343" name="Google Shape;343;p35"/>
          <p:cNvSpPr txBox="1"/>
          <p:nvPr>
            <p:ph idx="8" type="subTitle"/>
          </p:nvPr>
        </p:nvSpPr>
        <p:spPr>
          <a:xfrm>
            <a:off x="3748031" y="2663188"/>
            <a:ext cx="1644600" cy="470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344" name="Google Shape;344;p35"/>
          <p:cNvSpPr txBox="1"/>
          <p:nvPr>
            <p:ph idx="9" type="subTitle"/>
          </p:nvPr>
        </p:nvSpPr>
        <p:spPr>
          <a:xfrm>
            <a:off x="5395950" y="2663188"/>
            <a:ext cx="1644600" cy="470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345" name="Google Shape;345;p35"/>
          <p:cNvSpPr txBox="1"/>
          <p:nvPr>
            <p:ph idx="13" type="subTitle"/>
          </p:nvPr>
        </p:nvSpPr>
        <p:spPr>
          <a:xfrm>
            <a:off x="7038825" y="2663188"/>
            <a:ext cx="1644600" cy="470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346" name="Google Shape;346;p35"/>
          <p:cNvSpPr txBox="1"/>
          <p:nvPr>
            <p:ph idx="14" type="subTitle"/>
          </p:nvPr>
        </p:nvSpPr>
        <p:spPr>
          <a:xfrm>
            <a:off x="457225" y="2663188"/>
            <a:ext cx="1644600" cy="470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347" name="Google Shape;347;p35"/>
          <p:cNvSpPr txBox="1"/>
          <p:nvPr>
            <p:ph idx="15" type="body"/>
          </p:nvPr>
        </p:nvSpPr>
        <p:spPr>
          <a:xfrm>
            <a:off x="5278050" y="3609025"/>
            <a:ext cx="1880400" cy="659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and image with footer">
  <p:cSld name="CUSTOM_1_1_1_1_1">
    <p:spTree>
      <p:nvGrpSpPr>
        <p:cNvPr id="348" name="Shape 348"/>
        <p:cNvGrpSpPr/>
        <p:nvPr/>
      </p:nvGrpSpPr>
      <p:grpSpPr>
        <a:xfrm>
          <a:off x="0" y="0"/>
          <a:ext cx="0" cy="0"/>
          <a:chOff x="0" y="0"/>
          <a:chExt cx="0" cy="0"/>
        </a:xfrm>
      </p:grpSpPr>
      <p:grpSp>
        <p:nvGrpSpPr>
          <p:cNvPr id="349" name="Google Shape;349;p36"/>
          <p:cNvGrpSpPr/>
          <p:nvPr/>
        </p:nvGrpSpPr>
        <p:grpSpPr>
          <a:xfrm>
            <a:off x="0" y="455100"/>
            <a:ext cx="9144000" cy="4519401"/>
            <a:chOff x="0" y="455100"/>
            <a:chExt cx="9144000" cy="4519401"/>
          </a:xfrm>
        </p:grpSpPr>
        <p:sp>
          <p:nvSpPr>
            <p:cNvPr id="350" name="Google Shape;350;p36"/>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36"/>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6"/>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53" name="Google Shape;353;p36"/>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354" name="Google Shape;354;p36"/>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355" name="Google Shape;355;p36"/>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356" name="Google Shape;356;p36"/>
          <p:cNvSpPr txBox="1"/>
          <p:nvPr>
            <p:ph type="title"/>
          </p:nvPr>
        </p:nvSpPr>
        <p:spPr>
          <a:xfrm>
            <a:off x="366100" y="2164325"/>
            <a:ext cx="3846600" cy="57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7" name="Google Shape;357;p36"/>
          <p:cNvSpPr txBox="1"/>
          <p:nvPr>
            <p:ph idx="3" type="subTitle"/>
          </p:nvPr>
        </p:nvSpPr>
        <p:spPr>
          <a:xfrm>
            <a:off x="366100" y="3096750"/>
            <a:ext cx="3846600" cy="282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58" name="Google Shape;358;p36"/>
          <p:cNvSpPr txBox="1"/>
          <p:nvPr>
            <p:ph idx="4" type="body"/>
          </p:nvPr>
        </p:nvSpPr>
        <p:spPr>
          <a:xfrm>
            <a:off x="366100" y="3379350"/>
            <a:ext cx="3846600" cy="96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9" name="Google Shape;359;p36"/>
          <p:cNvSpPr/>
          <p:nvPr>
            <p:ph idx="5" type="pic"/>
          </p:nvPr>
        </p:nvSpPr>
        <p:spPr>
          <a:xfrm>
            <a:off x="4928588" y="679925"/>
            <a:ext cx="3755400" cy="1484400"/>
          </a:xfrm>
          <a:prstGeom prst="rect">
            <a:avLst/>
          </a:prstGeom>
          <a:noFill/>
          <a:ln>
            <a:noFill/>
          </a:ln>
        </p:spPr>
      </p:sp>
      <p:sp>
        <p:nvSpPr>
          <p:cNvPr id="360" name="Google Shape;360;p36"/>
          <p:cNvSpPr/>
          <p:nvPr>
            <p:ph idx="6" type="pic"/>
          </p:nvPr>
        </p:nvSpPr>
        <p:spPr>
          <a:xfrm>
            <a:off x="457200" y="679925"/>
            <a:ext cx="3755400" cy="1484400"/>
          </a:xfrm>
          <a:prstGeom prst="rect">
            <a:avLst/>
          </a:prstGeom>
          <a:noFill/>
          <a:ln>
            <a:noFill/>
          </a:ln>
        </p:spPr>
      </p:sp>
      <p:sp>
        <p:nvSpPr>
          <p:cNvPr id="361" name="Google Shape;361;p36"/>
          <p:cNvSpPr txBox="1"/>
          <p:nvPr>
            <p:ph idx="7" type="title"/>
          </p:nvPr>
        </p:nvSpPr>
        <p:spPr>
          <a:xfrm>
            <a:off x="4837500" y="2164325"/>
            <a:ext cx="3846600" cy="57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2" name="Google Shape;362;p36"/>
          <p:cNvSpPr txBox="1"/>
          <p:nvPr>
            <p:ph idx="8" type="subTitle"/>
          </p:nvPr>
        </p:nvSpPr>
        <p:spPr>
          <a:xfrm>
            <a:off x="4837500" y="3096750"/>
            <a:ext cx="3846600" cy="282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63" name="Google Shape;363;p36"/>
          <p:cNvSpPr txBox="1"/>
          <p:nvPr>
            <p:ph idx="9" type="body"/>
          </p:nvPr>
        </p:nvSpPr>
        <p:spPr>
          <a:xfrm>
            <a:off x="4837500" y="3379350"/>
            <a:ext cx="3846600" cy="96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with footer">
  <p:cSld name="CUSTOM_1_1_1_1_1_1">
    <p:spTree>
      <p:nvGrpSpPr>
        <p:cNvPr id="364" name="Shape 364"/>
        <p:cNvGrpSpPr/>
        <p:nvPr/>
      </p:nvGrpSpPr>
      <p:grpSpPr>
        <a:xfrm>
          <a:off x="0" y="0"/>
          <a:ext cx="0" cy="0"/>
          <a:chOff x="0" y="0"/>
          <a:chExt cx="0" cy="0"/>
        </a:xfrm>
      </p:grpSpPr>
      <p:grpSp>
        <p:nvGrpSpPr>
          <p:cNvPr id="365" name="Google Shape;365;p37"/>
          <p:cNvGrpSpPr/>
          <p:nvPr/>
        </p:nvGrpSpPr>
        <p:grpSpPr>
          <a:xfrm>
            <a:off x="0" y="455100"/>
            <a:ext cx="9144000" cy="4519401"/>
            <a:chOff x="0" y="455100"/>
            <a:chExt cx="9144000" cy="4519401"/>
          </a:xfrm>
        </p:grpSpPr>
        <p:sp>
          <p:nvSpPr>
            <p:cNvPr id="366" name="Google Shape;366;p37"/>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7"/>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37"/>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69" name="Google Shape;369;p37"/>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370" name="Google Shape;370;p37"/>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371" name="Google Shape;371;p37"/>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372" name="Google Shape;372;p37"/>
          <p:cNvSpPr/>
          <p:nvPr>
            <p:ph idx="3" type="pic"/>
          </p:nvPr>
        </p:nvSpPr>
        <p:spPr>
          <a:xfrm>
            <a:off x="4928588" y="1477413"/>
            <a:ext cx="3755400" cy="1484400"/>
          </a:xfrm>
          <a:prstGeom prst="rect">
            <a:avLst/>
          </a:prstGeom>
          <a:noFill/>
          <a:ln>
            <a:noFill/>
          </a:ln>
        </p:spPr>
      </p:sp>
      <p:sp>
        <p:nvSpPr>
          <p:cNvPr id="373" name="Google Shape;373;p37"/>
          <p:cNvSpPr/>
          <p:nvPr>
            <p:ph idx="4" type="pic"/>
          </p:nvPr>
        </p:nvSpPr>
        <p:spPr>
          <a:xfrm>
            <a:off x="457200" y="1495438"/>
            <a:ext cx="3755400" cy="1484400"/>
          </a:xfrm>
          <a:prstGeom prst="rect">
            <a:avLst/>
          </a:prstGeom>
          <a:noFill/>
          <a:ln>
            <a:noFill/>
          </a:ln>
        </p:spPr>
      </p:sp>
      <p:sp>
        <p:nvSpPr>
          <p:cNvPr id="374" name="Google Shape;374;p37"/>
          <p:cNvSpPr txBox="1"/>
          <p:nvPr>
            <p:ph type="title"/>
          </p:nvPr>
        </p:nvSpPr>
        <p:spPr>
          <a:xfrm>
            <a:off x="366100" y="652125"/>
            <a:ext cx="3846600" cy="57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5" name="Google Shape;375;p37"/>
          <p:cNvSpPr txBox="1"/>
          <p:nvPr>
            <p:ph idx="5" type="subTitle"/>
          </p:nvPr>
        </p:nvSpPr>
        <p:spPr>
          <a:xfrm>
            <a:off x="366100" y="2979850"/>
            <a:ext cx="3846600" cy="282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37"/>
          <p:cNvSpPr txBox="1"/>
          <p:nvPr>
            <p:ph idx="6" type="body"/>
          </p:nvPr>
        </p:nvSpPr>
        <p:spPr>
          <a:xfrm>
            <a:off x="366100" y="3379350"/>
            <a:ext cx="3846600" cy="96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7" name="Google Shape;377;p37"/>
          <p:cNvSpPr txBox="1"/>
          <p:nvPr>
            <p:ph idx="7" type="subTitle"/>
          </p:nvPr>
        </p:nvSpPr>
        <p:spPr>
          <a:xfrm>
            <a:off x="4837500" y="2979850"/>
            <a:ext cx="3846600" cy="282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37"/>
          <p:cNvSpPr txBox="1"/>
          <p:nvPr>
            <p:ph idx="8" type="body"/>
          </p:nvPr>
        </p:nvSpPr>
        <p:spPr>
          <a:xfrm>
            <a:off x="4837500" y="3379350"/>
            <a:ext cx="3846600" cy="96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_1_1_1_1_1_3">
    <p:spTree>
      <p:nvGrpSpPr>
        <p:cNvPr id="379" name="Shape 379"/>
        <p:cNvGrpSpPr/>
        <p:nvPr/>
      </p:nvGrpSpPr>
      <p:grpSpPr>
        <a:xfrm>
          <a:off x="0" y="0"/>
          <a:ext cx="0" cy="0"/>
          <a:chOff x="0" y="0"/>
          <a:chExt cx="0" cy="0"/>
        </a:xfrm>
      </p:grpSpPr>
      <p:grpSp>
        <p:nvGrpSpPr>
          <p:cNvPr id="380" name="Google Shape;380;p38"/>
          <p:cNvGrpSpPr/>
          <p:nvPr/>
        </p:nvGrpSpPr>
        <p:grpSpPr>
          <a:xfrm>
            <a:off x="0" y="455100"/>
            <a:ext cx="9144000" cy="4519401"/>
            <a:chOff x="0" y="455100"/>
            <a:chExt cx="9144000" cy="4519401"/>
          </a:xfrm>
        </p:grpSpPr>
        <p:sp>
          <p:nvSpPr>
            <p:cNvPr id="381" name="Google Shape;381;p38"/>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38"/>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38"/>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84" name="Google Shape;384;p38"/>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385" name="Google Shape;385;p38"/>
          <p:cNvSpPr/>
          <p:nvPr>
            <p:ph idx="2" type="pic"/>
          </p:nvPr>
        </p:nvSpPr>
        <p:spPr>
          <a:xfrm>
            <a:off x="4928588" y="1477413"/>
            <a:ext cx="3755400" cy="1484400"/>
          </a:xfrm>
          <a:prstGeom prst="rect">
            <a:avLst/>
          </a:prstGeom>
          <a:noFill/>
          <a:ln>
            <a:noFill/>
          </a:ln>
        </p:spPr>
      </p:sp>
      <p:sp>
        <p:nvSpPr>
          <p:cNvPr id="386" name="Google Shape;386;p38"/>
          <p:cNvSpPr/>
          <p:nvPr>
            <p:ph idx="3" type="pic"/>
          </p:nvPr>
        </p:nvSpPr>
        <p:spPr>
          <a:xfrm>
            <a:off x="457200" y="1495438"/>
            <a:ext cx="3755400" cy="1484400"/>
          </a:xfrm>
          <a:prstGeom prst="rect">
            <a:avLst/>
          </a:prstGeom>
          <a:noFill/>
          <a:ln>
            <a:noFill/>
          </a:ln>
        </p:spPr>
      </p:sp>
      <p:sp>
        <p:nvSpPr>
          <p:cNvPr id="387" name="Google Shape;387;p38"/>
          <p:cNvSpPr txBox="1"/>
          <p:nvPr>
            <p:ph type="title"/>
          </p:nvPr>
        </p:nvSpPr>
        <p:spPr>
          <a:xfrm>
            <a:off x="366100" y="652125"/>
            <a:ext cx="3846600" cy="57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8" name="Google Shape;388;p38"/>
          <p:cNvSpPr txBox="1"/>
          <p:nvPr>
            <p:ph idx="1" type="subTitle"/>
          </p:nvPr>
        </p:nvSpPr>
        <p:spPr>
          <a:xfrm>
            <a:off x="366100" y="3096750"/>
            <a:ext cx="3846600" cy="282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9" name="Google Shape;389;p38"/>
          <p:cNvSpPr txBox="1"/>
          <p:nvPr>
            <p:ph idx="4" type="subTitle"/>
          </p:nvPr>
        </p:nvSpPr>
        <p:spPr>
          <a:xfrm>
            <a:off x="4837500" y="3096750"/>
            <a:ext cx="3846600" cy="282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90" name="Google Shape;390;p38"/>
          <p:cNvSpPr txBox="1"/>
          <p:nvPr>
            <p:ph idx="5" type="body"/>
          </p:nvPr>
        </p:nvSpPr>
        <p:spPr>
          <a:xfrm>
            <a:off x="366100" y="3379350"/>
            <a:ext cx="3846600" cy="96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1" name="Google Shape;391;p38"/>
          <p:cNvSpPr txBox="1"/>
          <p:nvPr>
            <p:ph idx="6" type="body"/>
          </p:nvPr>
        </p:nvSpPr>
        <p:spPr>
          <a:xfrm>
            <a:off x="4837500" y="3379350"/>
            <a:ext cx="3846600" cy="96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_1_1_1_1_1_2">
    <p:spTree>
      <p:nvGrpSpPr>
        <p:cNvPr id="392" name="Shape 392"/>
        <p:cNvGrpSpPr/>
        <p:nvPr/>
      </p:nvGrpSpPr>
      <p:grpSpPr>
        <a:xfrm>
          <a:off x="0" y="0"/>
          <a:ext cx="0" cy="0"/>
          <a:chOff x="0" y="0"/>
          <a:chExt cx="0" cy="0"/>
        </a:xfrm>
      </p:grpSpPr>
      <p:grpSp>
        <p:nvGrpSpPr>
          <p:cNvPr id="393" name="Google Shape;393;p39"/>
          <p:cNvGrpSpPr/>
          <p:nvPr/>
        </p:nvGrpSpPr>
        <p:grpSpPr>
          <a:xfrm>
            <a:off x="0" y="455100"/>
            <a:ext cx="9144000" cy="4519401"/>
            <a:chOff x="0" y="455100"/>
            <a:chExt cx="9144000" cy="4519401"/>
          </a:xfrm>
        </p:grpSpPr>
        <p:sp>
          <p:nvSpPr>
            <p:cNvPr id="394" name="Google Shape;394;p39"/>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39"/>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9"/>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97" name="Google Shape;397;p39"/>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398" name="Google Shape;398;p39"/>
          <p:cNvSpPr/>
          <p:nvPr>
            <p:ph idx="2" type="pic"/>
          </p:nvPr>
        </p:nvSpPr>
        <p:spPr>
          <a:xfrm>
            <a:off x="457200" y="1495450"/>
            <a:ext cx="2556300" cy="1484400"/>
          </a:xfrm>
          <a:prstGeom prst="rect">
            <a:avLst/>
          </a:prstGeom>
          <a:noFill/>
          <a:ln>
            <a:noFill/>
          </a:ln>
        </p:spPr>
      </p:sp>
      <p:sp>
        <p:nvSpPr>
          <p:cNvPr id="399" name="Google Shape;399;p39"/>
          <p:cNvSpPr txBox="1"/>
          <p:nvPr>
            <p:ph type="title"/>
          </p:nvPr>
        </p:nvSpPr>
        <p:spPr>
          <a:xfrm>
            <a:off x="366100" y="652125"/>
            <a:ext cx="3846600" cy="57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0" name="Google Shape;400;p39"/>
          <p:cNvSpPr txBox="1"/>
          <p:nvPr>
            <p:ph idx="1" type="subTitle"/>
          </p:nvPr>
        </p:nvSpPr>
        <p:spPr>
          <a:xfrm>
            <a:off x="366100" y="3096753"/>
            <a:ext cx="2647500" cy="282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01" name="Google Shape;401;p39"/>
          <p:cNvSpPr txBox="1"/>
          <p:nvPr>
            <p:ph idx="3" type="body"/>
          </p:nvPr>
        </p:nvSpPr>
        <p:spPr>
          <a:xfrm>
            <a:off x="366100" y="3379351"/>
            <a:ext cx="2647500" cy="96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2" name="Google Shape;402;p39"/>
          <p:cNvSpPr/>
          <p:nvPr>
            <p:ph idx="4" type="pic"/>
          </p:nvPr>
        </p:nvSpPr>
        <p:spPr>
          <a:xfrm>
            <a:off x="3339350" y="1495450"/>
            <a:ext cx="2556300" cy="1484400"/>
          </a:xfrm>
          <a:prstGeom prst="rect">
            <a:avLst/>
          </a:prstGeom>
          <a:noFill/>
          <a:ln>
            <a:noFill/>
          </a:ln>
        </p:spPr>
      </p:sp>
      <p:sp>
        <p:nvSpPr>
          <p:cNvPr id="403" name="Google Shape;403;p39"/>
          <p:cNvSpPr txBox="1"/>
          <p:nvPr>
            <p:ph idx="5" type="subTitle"/>
          </p:nvPr>
        </p:nvSpPr>
        <p:spPr>
          <a:xfrm>
            <a:off x="3248250" y="3096753"/>
            <a:ext cx="2647500" cy="282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04" name="Google Shape;404;p39"/>
          <p:cNvSpPr txBox="1"/>
          <p:nvPr>
            <p:ph idx="6" type="body"/>
          </p:nvPr>
        </p:nvSpPr>
        <p:spPr>
          <a:xfrm>
            <a:off x="3248250" y="3379351"/>
            <a:ext cx="2647500" cy="96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5" name="Google Shape;405;p39"/>
          <p:cNvSpPr/>
          <p:nvPr>
            <p:ph idx="7" type="pic"/>
          </p:nvPr>
        </p:nvSpPr>
        <p:spPr>
          <a:xfrm>
            <a:off x="6221500" y="1495450"/>
            <a:ext cx="2556300" cy="1484400"/>
          </a:xfrm>
          <a:prstGeom prst="rect">
            <a:avLst/>
          </a:prstGeom>
          <a:noFill/>
          <a:ln>
            <a:noFill/>
          </a:ln>
        </p:spPr>
      </p:sp>
      <p:sp>
        <p:nvSpPr>
          <p:cNvPr id="406" name="Google Shape;406;p39"/>
          <p:cNvSpPr txBox="1"/>
          <p:nvPr>
            <p:ph idx="8" type="subTitle"/>
          </p:nvPr>
        </p:nvSpPr>
        <p:spPr>
          <a:xfrm>
            <a:off x="6130400" y="3096753"/>
            <a:ext cx="2647500" cy="282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07" name="Google Shape;407;p39"/>
          <p:cNvSpPr txBox="1"/>
          <p:nvPr>
            <p:ph idx="9" type="body"/>
          </p:nvPr>
        </p:nvSpPr>
        <p:spPr>
          <a:xfrm>
            <a:off x="6130400" y="3379351"/>
            <a:ext cx="2647500" cy="96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1_1_1_1">
    <p:spTree>
      <p:nvGrpSpPr>
        <p:cNvPr id="408" name="Shape 408"/>
        <p:cNvGrpSpPr/>
        <p:nvPr/>
      </p:nvGrpSpPr>
      <p:grpSpPr>
        <a:xfrm>
          <a:off x="0" y="0"/>
          <a:ext cx="0" cy="0"/>
          <a:chOff x="0" y="0"/>
          <a:chExt cx="0" cy="0"/>
        </a:xfrm>
      </p:grpSpPr>
      <p:grpSp>
        <p:nvGrpSpPr>
          <p:cNvPr id="409" name="Google Shape;409;p40"/>
          <p:cNvGrpSpPr/>
          <p:nvPr/>
        </p:nvGrpSpPr>
        <p:grpSpPr>
          <a:xfrm>
            <a:off x="0" y="455100"/>
            <a:ext cx="9144000" cy="4519401"/>
            <a:chOff x="0" y="455100"/>
            <a:chExt cx="9144000" cy="4519401"/>
          </a:xfrm>
        </p:grpSpPr>
        <p:sp>
          <p:nvSpPr>
            <p:cNvPr id="410" name="Google Shape;410;p40"/>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40"/>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40"/>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13" name="Google Shape;413;p40"/>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414" name="Google Shape;414;p40"/>
          <p:cNvSpPr txBox="1"/>
          <p:nvPr>
            <p:ph idx="1" type="body"/>
          </p:nvPr>
        </p:nvSpPr>
        <p:spPr>
          <a:xfrm>
            <a:off x="366100" y="2555000"/>
            <a:ext cx="3846600" cy="179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5" name="Google Shape;415;p40"/>
          <p:cNvSpPr txBox="1"/>
          <p:nvPr>
            <p:ph idx="2" type="body"/>
          </p:nvPr>
        </p:nvSpPr>
        <p:spPr>
          <a:xfrm>
            <a:off x="4837500" y="2555000"/>
            <a:ext cx="3846600" cy="179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6" name="Google Shape;416;p40"/>
          <p:cNvSpPr txBox="1"/>
          <p:nvPr>
            <p:ph type="title"/>
          </p:nvPr>
        </p:nvSpPr>
        <p:spPr>
          <a:xfrm>
            <a:off x="311700" y="6551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STIX Two Text SemiBold"/>
              <a:buNone/>
              <a:defRPr/>
            </a:lvl1pPr>
            <a:lvl2pPr lvl="1" algn="ctr">
              <a:spcBef>
                <a:spcPts val="0"/>
              </a:spcBef>
              <a:spcAft>
                <a:spcPts val="0"/>
              </a:spcAft>
              <a:buClr>
                <a:schemeClr val="dk1"/>
              </a:buClr>
              <a:buSzPts val="3000"/>
              <a:buFont typeface="STIX Two Text SemiBold"/>
              <a:buNone/>
              <a:defRPr/>
            </a:lvl2pPr>
            <a:lvl3pPr lvl="2" algn="ctr">
              <a:spcBef>
                <a:spcPts val="0"/>
              </a:spcBef>
              <a:spcAft>
                <a:spcPts val="0"/>
              </a:spcAft>
              <a:buClr>
                <a:schemeClr val="dk1"/>
              </a:buClr>
              <a:buSzPts val="3000"/>
              <a:buFont typeface="STIX Two Text SemiBold"/>
              <a:buNone/>
              <a:defRPr/>
            </a:lvl3pPr>
            <a:lvl4pPr lvl="3" algn="ctr">
              <a:spcBef>
                <a:spcPts val="0"/>
              </a:spcBef>
              <a:spcAft>
                <a:spcPts val="0"/>
              </a:spcAft>
              <a:buClr>
                <a:schemeClr val="dk1"/>
              </a:buClr>
              <a:buSzPts val="3000"/>
              <a:buFont typeface="STIX Two Text SemiBold"/>
              <a:buNone/>
              <a:defRPr/>
            </a:lvl4pPr>
            <a:lvl5pPr lvl="4" algn="ctr">
              <a:spcBef>
                <a:spcPts val="0"/>
              </a:spcBef>
              <a:spcAft>
                <a:spcPts val="0"/>
              </a:spcAft>
              <a:buClr>
                <a:schemeClr val="dk1"/>
              </a:buClr>
              <a:buSzPts val="3000"/>
              <a:buFont typeface="STIX Two Text SemiBold"/>
              <a:buNone/>
              <a:defRPr/>
            </a:lvl5pPr>
            <a:lvl6pPr lvl="5" algn="ctr">
              <a:spcBef>
                <a:spcPts val="0"/>
              </a:spcBef>
              <a:spcAft>
                <a:spcPts val="0"/>
              </a:spcAft>
              <a:buClr>
                <a:schemeClr val="dk1"/>
              </a:buClr>
              <a:buSzPts val="3000"/>
              <a:buFont typeface="STIX Two Text SemiBold"/>
              <a:buNone/>
              <a:defRPr/>
            </a:lvl6pPr>
            <a:lvl7pPr lvl="6" algn="ctr">
              <a:spcBef>
                <a:spcPts val="0"/>
              </a:spcBef>
              <a:spcAft>
                <a:spcPts val="0"/>
              </a:spcAft>
              <a:buClr>
                <a:schemeClr val="dk1"/>
              </a:buClr>
              <a:buSzPts val="3000"/>
              <a:buFont typeface="STIX Two Text SemiBold"/>
              <a:buNone/>
              <a:defRPr/>
            </a:lvl7pPr>
            <a:lvl8pPr lvl="7" algn="ctr">
              <a:spcBef>
                <a:spcPts val="0"/>
              </a:spcBef>
              <a:spcAft>
                <a:spcPts val="0"/>
              </a:spcAft>
              <a:buClr>
                <a:schemeClr val="dk1"/>
              </a:buClr>
              <a:buSzPts val="3000"/>
              <a:buFont typeface="STIX Two Text SemiBold"/>
              <a:buNone/>
              <a:defRPr/>
            </a:lvl8pPr>
            <a:lvl9pPr lvl="8" algn="ctr">
              <a:spcBef>
                <a:spcPts val="0"/>
              </a:spcBef>
              <a:spcAft>
                <a:spcPts val="0"/>
              </a:spcAft>
              <a:buClr>
                <a:schemeClr val="dk1"/>
              </a:buClr>
              <a:buSzPts val="3000"/>
              <a:buFont typeface="STIX Two Text SemiBold"/>
              <a:buNone/>
              <a:defRPr/>
            </a:lvl9pPr>
          </a:lstStyle>
          <a:p/>
        </p:txBody>
      </p:sp>
    </p:spTree>
  </p:cSld>
  <p:clrMapOvr>
    <a:masterClrMapping/>
  </p:clrMapOvr>
  <p:extLst>
    <p:ext uri="{DCECCB84-F9BA-43D5-87BE-67443E8EF086}">
      <p15:sldGuideLst>
        <p15:guide id="1" pos="288">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image with footer" type="tx">
  <p:cSld name="TITLE_AND_BODY">
    <p:spTree>
      <p:nvGrpSpPr>
        <p:cNvPr id="417" name="Shape 417"/>
        <p:cNvGrpSpPr/>
        <p:nvPr/>
      </p:nvGrpSpPr>
      <p:grpSpPr>
        <a:xfrm>
          <a:off x="0" y="0"/>
          <a:ext cx="0" cy="0"/>
          <a:chOff x="0" y="0"/>
          <a:chExt cx="0" cy="0"/>
        </a:xfrm>
      </p:grpSpPr>
      <p:grpSp>
        <p:nvGrpSpPr>
          <p:cNvPr id="418" name="Google Shape;418;p41"/>
          <p:cNvGrpSpPr/>
          <p:nvPr/>
        </p:nvGrpSpPr>
        <p:grpSpPr>
          <a:xfrm>
            <a:off x="0" y="0"/>
            <a:ext cx="9144000" cy="4974501"/>
            <a:chOff x="0" y="0"/>
            <a:chExt cx="9144000" cy="4974501"/>
          </a:xfrm>
        </p:grpSpPr>
        <p:sp>
          <p:nvSpPr>
            <p:cNvPr id="419" name="Google Shape;419;p41"/>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41"/>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21" name="Google Shape;42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2" name="Google Shape;422;p41"/>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423" name="Google Shape;423;p41"/>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424" name="Google Shape;424;p41"/>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425" name="Google Shape;425;p41"/>
          <p:cNvSpPr txBox="1"/>
          <p:nvPr>
            <p:ph idx="3" type="subTitle"/>
          </p:nvPr>
        </p:nvSpPr>
        <p:spPr>
          <a:xfrm>
            <a:off x="457200" y="332425"/>
            <a:ext cx="2505600" cy="28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26" name="Google Shape;426;p41"/>
          <p:cNvSpPr/>
          <p:nvPr>
            <p:ph idx="4" type="pic"/>
          </p:nvPr>
        </p:nvSpPr>
        <p:spPr>
          <a:xfrm>
            <a:off x="630200" y="860275"/>
            <a:ext cx="2124300" cy="1311600"/>
          </a:xfrm>
          <a:prstGeom prst="rect">
            <a:avLst/>
          </a:prstGeom>
          <a:noFill/>
          <a:ln>
            <a:noFill/>
          </a:ln>
        </p:spPr>
      </p:sp>
      <p:sp>
        <p:nvSpPr>
          <p:cNvPr id="427" name="Google Shape;427;p41"/>
          <p:cNvSpPr txBox="1"/>
          <p:nvPr>
            <p:ph idx="5" type="body"/>
          </p:nvPr>
        </p:nvSpPr>
        <p:spPr>
          <a:xfrm>
            <a:off x="548700" y="2605672"/>
            <a:ext cx="2322600" cy="136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428" name="Google Shape;428;p41"/>
          <p:cNvSpPr txBox="1"/>
          <p:nvPr>
            <p:ph idx="6" type="subTitle"/>
          </p:nvPr>
        </p:nvSpPr>
        <p:spPr>
          <a:xfrm>
            <a:off x="548700" y="2171875"/>
            <a:ext cx="2322600" cy="259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429" name="Google Shape;429;p41"/>
          <p:cNvSpPr txBox="1"/>
          <p:nvPr>
            <p:ph idx="7" type="subTitle"/>
          </p:nvPr>
        </p:nvSpPr>
        <p:spPr>
          <a:xfrm>
            <a:off x="3319200" y="332425"/>
            <a:ext cx="2505600" cy="28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30" name="Google Shape;430;p41"/>
          <p:cNvSpPr/>
          <p:nvPr>
            <p:ph idx="8" type="pic"/>
          </p:nvPr>
        </p:nvSpPr>
        <p:spPr>
          <a:xfrm>
            <a:off x="3492200" y="860275"/>
            <a:ext cx="2124300" cy="1311600"/>
          </a:xfrm>
          <a:prstGeom prst="rect">
            <a:avLst/>
          </a:prstGeom>
          <a:noFill/>
          <a:ln>
            <a:noFill/>
          </a:ln>
        </p:spPr>
      </p:sp>
      <p:sp>
        <p:nvSpPr>
          <p:cNvPr id="431" name="Google Shape;431;p41"/>
          <p:cNvSpPr txBox="1"/>
          <p:nvPr>
            <p:ph idx="9" type="subTitle"/>
          </p:nvPr>
        </p:nvSpPr>
        <p:spPr>
          <a:xfrm>
            <a:off x="3410700" y="2171875"/>
            <a:ext cx="2322600" cy="259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432" name="Google Shape;432;p41"/>
          <p:cNvSpPr txBox="1"/>
          <p:nvPr>
            <p:ph idx="13" type="subTitle"/>
          </p:nvPr>
        </p:nvSpPr>
        <p:spPr>
          <a:xfrm>
            <a:off x="6181175" y="332425"/>
            <a:ext cx="2505600" cy="28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33" name="Google Shape;433;p41"/>
          <p:cNvSpPr txBox="1"/>
          <p:nvPr>
            <p:ph idx="14" type="body"/>
          </p:nvPr>
        </p:nvSpPr>
        <p:spPr>
          <a:xfrm>
            <a:off x="6272675" y="860275"/>
            <a:ext cx="2414100" cy="311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4" name="Google Shape;434;p41"/>
          <p:cNvSpPr txBox="1"/>
          <p:nvPr>
            <p:ph idx="15" type="body"/>
          </p:nvPr>
        </p:nvSpPr>
        <p:spPr>
          <a:xfrm>
            <a:off x="3410700" y="2605672"/>
            <a:ext cx="2322600" cy="136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bookmarks">
  <p:cSld name="TITLE_AND_BODY_1">
    <p:spTree>
      <p:nvGrpSpPr>
        <p:cNvPr id="435" name="Shape 435"/>
        <p:cNvGrpSpPr/>
        <p:nvPr/>
      </p:nvGrpSpPr>
      <p:grpSpPr>
        <a:xfrm>
          <a:off x="0" y="0"/>
          <a:ext cx="0" cy="0"/>
          <a:chOff x="0" y="0"/>
          <a:chExt cx="0" cy="0"/>
        </a:xfrm>
      </p:grpSpPr>
      <p:grpSp>
        <p:nvGrpSpPr>
          <p:cNvPr id="436" name="Google Shape;436;p42"/>
          <p:cNvGrpSpPr/>
          <p:nvPr/>
        </p:nvGrpSpPr>
        <p:grpSpPr>
          <a:xfrm>
            <a:off x="0" y="0"/>
            <a:ext cx="9144000" cy="4974501"/>
            <a:chOff x="0" y="0"/>
            <a:chExt cx="9144000" cy="4974501"/>
          </a:xfrm>
        </p:grpSpPr>
        <p:sp>
          <p:nvSpPr>
            <p:cNvPr id="437" name="Google Shape;437;p42"/>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42"/>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39" name="Google Shape;43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40" name="Google Shape;440;p42"/>
          <p:cNvGrpSpPr/>
          <p:nvPr/>
        </p:nvGrpSpPr>
        <p:grpSpPr>
          <a:xfrm>
            <a:off x="457125" y="0"/>
            <a:ext cx="2505690" cy="4469981"/>
            <a:chOff x="457125" y="0"/>
            <a:chExt cx="2505690" cy="4469981"/>
          </a:xfrm>
        </p:grpSpPr>
        <p:sp>
          <p:nvSpPr>
            <p:cNvPr id="441" name="Google Shape;441;p42"/>
            <p:cNvSpPr/>
            <p:nvPr/>
          </p:nvSpPr>
          <p:spPr>
            <a:xfrm>
              <a:off x="457125" y="0"/>
              <a:ext cx="2505600" cy="3952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rot="-5400000">
              <a:off x="1164015" y="2671181"/>
              <a:ext cx="1092000" cy="2505600"/>
            </a:xfrm>
            <a:prstGeom prst="chevron">
              <a:avLst>
                <a:gd fmla="val 3095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43" name="Google Shape;443;p42"/>
          <p:cNvGrpSpPr/>
          <p:nvPr/>
        </p:nvGrpSpPr>
        <p:grpSpPr>
          <a:xfrm>
            <a:off x="3319150" y="0"/>
            <a:ext cx="2505690" cy="4469981"/>
            <a:chOff x="457125" y="0"/>
            <a:chExt cx="2505690" cy="4469981"/>
          </a:xfrm>
        </p:grpSpPr>
        <p:sp>
          <p:nvSpPr>
            <p:cNvPr id="444" name="Google Shape;444;p42"/>
            <p:cNvSpPr/>
            <p:nvPr/>
          </p:nvSpPr>
          <p:spPr>
            <a:xfrm>
              <a:off x="457125" y="0"/>
              <a:ext cx="2505600" cy="3952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rot="-5400000">
              <a:off x="1164015" y="2671181"/>
              <a:ext cx="1092000" cy="2505600"/>
            </a:xfrm>
            <a:prstGeom prst="chevron">
              <a:avLst>
                <a:gd fmla="val 3095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46" name="Google Shape;446;p42"/>
          <p:cNvGrpSpPr/>
          <p:nvPr/>
        </p:nvGrpSpPr>
        <p:grpSpPr>
          <a:xfrm>
            <a:off x="6181175" y="0"/>
            <a:ext cx="2505690" cy="4469981"/>
            <a:chOff x="457125" y="0"/>
            <a:chExt cx="2505690" cy="4469981"/>
          </a:xfrm>
        </p:grpSpPr>
        <p:sp>
          <p:nvSpPr>
            <p:cNvPr id="447" name="Google Shape;447;p42"/>
            <p:cNvSpPr/>
            <p:nvPr/>
          </p:nvSpPr>
          <p:spPr>
            <a:xfrm>
              <a:off x="457125" y="0"/>
              <a:ext cx="2505600" cy="3952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rot="-5400000">
              <a:off x="1164015" y="2671181"/>
              <a:ext cx="1092000" cy="2505600"/>
            </a:xfrm>
            <a:prstGeom prst="chevron">
              <a:avLst>
                <a:gd fmla="val 3095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49" name="Google Shape;449;p42"/>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450" name="Google Shape;450;p42"/>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451" name="Google Shape;451;p42"/>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452" name="Google Shape;452;p42"/>
          <p:cNvSpPr txBox="1"/>
          <p:nvPr>
            <p:ph idx="3" type="subTitle"/>
          </p:nvPr>
        </p:nvSpPr>
        <p:spPr>
          <a:xfrm>
            <a:off x="457200" y="332425"/>
            <a:ext cx="2505600" cy="28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53" name="Google Shape;453;p42"/>
          <p:cNvSpPr/>
          <p:nvPr>
            <p:ph idx="4" type="pic"/>
          </p:nvPr>
        </p:nvSpPr>
        <p:spPr>
          <a:xfrm>
            <a:off x="630200" y="860275"/>
            <a:ext cx="2124300" cy="1311600"/>
          </a:xfrm>
          <a:prstGeom prst="rect">
            <a:avLst/>
          </a:prstGeom>
          <a:noFill/>
          <a:ln>
            <a:noFill/>
          </a:ln>
        </p:spPr>
      </p:sp>
      <p:sp>
        <p:nvSpPr>
          <p:cNvPr id="454" name="Google Shape;454;p42"/>
          <p:cNvSpPr txBox="1"/>
          <p:nvPr>
            <p:ph idx="5" type="body"/>
          </p:nvPr>
        </p:nvSpPr>
        <p:spPr>
          <a:xfrm>
            <a:off x="548700" y="2605672"/>
            <a:ext cx="2322600" cy="136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5" name="Google Shape;455;p42"/>
          <p:cNvSpPr txBox="1"/>
          <p:nvPr>
            <p:ph idx="6" type="subTitle"/>
          </p:nvPr>
        </p:nvSpPr>
        <p:spPr>
          <a:xfrm>
            <a:off x="548650" y="2171875"/>
            <a:ext cx="2322600" cy="259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456" name="Google Shape;456;p42"/>
          <p:cNvSpPr txBox="1"/>
          <p:nvPr>
            <p:ph idx="7" type="subTitle"/>
          </p:nvPr>
        </p:nvSpPr>
        <p:spPr>
          <a:xfrm>
            <a:off x="3319225" y="332425"/>
            <a:ext cx="2505600" cy="28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57" name="Google Shape;457;p42"/>
          <p:cNvSpPr/>
          <p:nvPr>
            <p:ph idx="8" type="pic"/>
          </p:nvPr>
        </p:nvSpPr>
        <p:spPr>
          <a:xfrm>
            <a:off x="3492225" y="860275"/>
            <a:ext cx="2124300" cy="1311600"/>
          </a:xfrm>
          <a:prstGeom prst="rect">
            <a:avLst/>
          </a:prstGeom>
          <a:noFill/>
          <a:ln>
            <a:noFill/>
          </a:ln>
        </p:spPr>
      </p:sp>
      <p:sp>
        <p:nvSpPr>
          <p:cNvPr id="458" name="Google Shape;458;p42"/>
          <p:cNvSpPr txBox="1"/>
          <p:nvPr>
            <p:ph idx="9" type="subTitle"/>
          </p:nvPr>
        </p:nvSpPr>
        <p:spPr>
          <a:xfrm>
            <a:off x="3410725" y="2171875"/>
            <a:ext cx="2322600" cy="259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459" name="Google Shape;459;p42"/>
          <p:cNvSpPr txBox="1"/>
          <p:nvPr>
            <p:ph idx="13" type="subTitle"/>
          </p:nvPr>
        </p:nvSpPr>
        <p:spPr>
          <a:xfrm>
            <a:off x="6181250" y="332425"/>
            <a:ext cx="2505600" cy="28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60" name="Google Shape;460;p42"/>
          <p:cNvSpPr/>
          <p:nvPr>
            <p:ph idx="14" type="pic"/>
          </p:nvPr>
        </p:nvSpPr>
        <p:spPr>
          <a:xfrm>
            <a:off x="6354250" y="860275"/>
            <a:ext cx="2124300" cy="1311600"/>
          </a:xfrm>
          <a:prstGeom prst="rect">
            <a:avLst/>
          </a:prstGeom>
          <a:noFill/>
          <a:ln>
            <a:noFill/>
          </a:ln>
        </p:spPr>
      </p:sp>
      <p:sp>
        <p:nvSpPr>
          <p:cNvPr id="461" name="Google Shape;461;p42"/>
          <p:cNvSpPr txBox="1"/>
          <p:nvPr>
            <p:ph idx="15" type="body"/>
          </p:nvPr>
        </p:nvSpPr>
        <p:spPr>
          <a:xfrm>
            <a:off x="6272750" y="2605672"/>
            <a:ext cx="2322600" cy="136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2" name="Google Shape;462;p42"/>
          <p:cNvSpPr txBox="1"/>
          <p:nvPr>
            <p:ph idx="16" type="subTitle"/>
          </p:nvPr>
        </p:nvSpPr>
        <p:spPr>
          <a:xfrm>
            <a:off x="6272750" y="2171875"/>
            <a:ext cx="2322600" cy="259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463" name="Google Shape;463;p42"/>
          <p:cNvSpPr txBox="1"/>
          <p:nvPr>
            <p:ph idx="17" type="body"/>
          </p:nvPr>
        </p:nvSpPr>
        <p:spPr>
          <a:xfrm>
            <a:off x="3410725" y="2605672"/>
            <a:ext cx="2322600" cy="136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mparison" type="twoColTx">
  <p:cSld name="TITLE_AND_TWO_COLUMNS">
    <p:spTree>
      <p:nvGrpSpPr>
        <p:cNvPr id="464" name="Shape 464"/>
        <p:cNvGrpSpPr/>
        <p:nvPr/>
      </p:nvGrpSpPr>
      <p:grpSpPr>
        <a:xfrm>
          <a:off x="0" y="0"/>
          <a:ext cx="0" cy="0"/>
          <a:chOff x="0" y="0"/>
          <a:chExt cx="0" cy="0"/>
        </a:xfrm>
      </p:grpSpPr>
      <p:grpSp>
        <p:nvGrpSpPr>
          <p:cNvPr id="465" name="Google Shape;465;p43"/>
          <p:cNvGrpSpPr/>
          <p:nvPr/>
        </p:nvGrpSpPr>
        <p:grpSpPr>
          <a:xfrm>
            <a:off x="0" y="455100"/>
            <a:ext cx="9144000" cy="4519401"/>
            <a:chOff x="0" y="455100"/>
            <a:chExt cx="9144000" cy="4519401"/>
          </a:xfrm>
        </p:grpSpPr>
        <p:sp>
          <p:nvSpPr>
            <p:cNvPr id="466" name="Google Shape;466;p43"/>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43"/>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43"/>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69" name="Google Shape;469;p43"/>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470" name="Google Shape;470;p43"/>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471" name="Google Shape;471;p43"/>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472" name="Google Shape;472;p43"/>
          <p:cNvSpPr txBox="1"/>
          <p:nvPr>
            <p:ph idx="3" type="subTitle"/>
          </p:nvPr>
        </p:nvSpPr>
        <p:spPr>
          <a:xfrm rot="-5400000">
            <a:off x="-1577350" y="2403575"/>
            <a:ext cx="4226400" cy="33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3" name="Google Shape;473;p43"/>
          <p:cNvSpPr txBox="1"/>
          <p:nvPr>
            <p:ph type="title"/>
          </p:nvPr>
        </p:nvSpPr>
        <p:spPr>
          <a:xfrm>
            <a:off x="1218500" y="930550"/>
            <a:ext cx="3025500" cy="48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4" name="Google Shape;474;p43"/>
          <p:cNvSpPr txBox="1"/>
          <p:nvPr>
            <p:ph idx="4" type="title"/>
          </p:nvPr>
        </p:nvSpPr>
        <p:spPr>
          <a:xfrm>
            <a:off x="4900025" y="930550"/>
            <a:ext cx="3025500" cy="48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5" name="Google Shape;475;p43"/>
          <p:cNvSpPr txBox="1"/>
          <p:nvPr>
            <p:ph idx="5" type="subTitle"/>
          </p:nvPr>
        </p:nvSpPr>
        <p:spPr>
          <a:xfrm>
            <a:off x="2404500" y="1572850"/>
            <a:ext cx="4335300" cy="3840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6" name="Google Shape;476;p43"/>
          <p:cNvSpPr txBox="1"/>
          <p:nvPr>
            <p:ph idx="6" type="body"/>
          </p:nvPr>
        </p:nvSpPr>
        <p:spPr>
          <a:xfrm>
            <a:off x="2404375" y="1956725"/>
            <a:ext cx="4335300" cy="623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77" name="Google Shape;477;p43"/>
          <p:cNvSpPr txBox="1"/>
          <p:nvPr>
            <p:ph idx="7" type="title"/>
          </p:nvPr>
        </p:nvSpPr>
        <p:spPr>
          <a:xfrm>
            <a:off x="1218500" y="2679600"/>
            <a:ext cx="3025500" cy="48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8" name="Google Shape;478;p43"/>
          <p:cNvSpPr txBox="1"/>
          <p:nvPr>
            <p:ph idx="8" type="title"/>
          </p:nvPr>
        </p:nvSpPr>
        <p:spPr>
          <a:xfrm>
            <a:off x="4900025" y="2679600"/>
            <a:ext cx="3025500" cy="48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9" name="Google Shape;479;p43"/>
          <p:cNvSpPr txBox="1"/>
          <p:nvPr>
            <p:ph idx="9" type="subTitle"/>
          </p:nvPr>
        </p:nvSpPr>
        <p:spPr>
          <a:xfrm>
            <a:off x="2404500" y="3321900"/>
            <a:ext cx="4335300" cy="3840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0" name="Google Shape;480;p43"/>
          <p:cNvSpPr txBox="1"/>
          <p:nvPr>
            <p:ph idx="13" type="body"/>
          </p:nvPr>
        </p:nvSpPr>
        <p:spPr>
          <a:xfrm>
            <a:off x="2404375" y="3705777"/>
            <a:ext cx="4335300" cy="623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mparison">
  <p:cSld name="TITLE_AND_TWO_COLUMNS_1">
    <p:spTree>
      <p:nvGrpSpPr>
        <p:cNvPr id="481" name="Shape 481"/>
        <p:cNvGrpSpPr/>
        <p:nvPr/>
      </p:nvGrpSpPr>
      <p:grpSpPr>
        <a:xfrm>
          <a:off x="0" y="0"/>
          <a:ext cx="0" cy="0"/>
          <a:chOff x="0" y="0"/>
          <a:chExt cx="0" cy="0"/>
        </a:xfrm>
      </p:grpSpPr>
      <p:grpSp>
        <p:nvGrpSpPr>
          <p:cNvPr id="482" name="Google Shape;482;p44"/>
          <p:cNvGrpSpPr/>
          <p:nvPr/>
        </p:nvGrpSpPr>
        <p:grpSpPr>
          <a:xfrm>
            <a:off x="0" y="455100"/>
            <a:ext cx="9144000" cy="4519401"/>
            <a:chOff x="0" y="455100"/>
            <a:chExt cx="9144000" cy="4519401"/>
          </a:xfrm>
        </p:grpSpPr>
        <p:sp>
          <p:nvSpPr>
            <p:cNvPr id="483" name="Google Shape;483;p44"/>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 name="Google Shape;484;p44"/>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44"/>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86" name="Google Shape;486;p44"/>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487" name="Google Shape;487;p44"/>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488" name="Google Shape;488;p44"/>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489" name="Google Shape;489;p44"/>
          <p:cNvSpPr txBox="1"/>
          <p:nvPr>
            <p:ph idx="3" type="subTitle"/>
          </p:nvPr>
        </p:nvSpPr>
        <p:spPr>
          <a:xfrm rot="-5400000">
            <a:off x="-1577350" y="2403575"/>
            <a:ext cx="4226400" cy="33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0" name="Google Shape;490;p44"/>
          <p:cNvSpPr txBox="1"/>
          <p:nvPr>
            <p:ph type="title"/>
          </p:nvPr>
        </p:nvSpPr>
        <p:spPr>
          <a:xfrm>
            <a:off x="1218500" y="1770750"/>
            <a:ext cx="3025500" cy="6237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1" name="Google Shape;491;p44"/>
          <p:cNvSpPr txBox="1"/>
          <p:nvPr>
            <p:ph idx="4" type="title"/>
          </p:nvPr>
        </p:nvSpPr>
        <p:spPr>
          <a:xfrm>
            <a:off x="1218500" y="2749050"/>
            <a:ext cx="3025500" cy="623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2" name="Google Shape;492;p44"/>
          <p:cNvSpPr txBox="1"/>
          <p:nvPr>
            <p:ph idx="5" type="subTitle"/>
          </p:nvPr>
        </p:nvSpPr>
        <p:spPr>
          <a:xfrm>
            <a:off x="1218550" y="2457900"/>
            <a:ext cx="3025500" cy="2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3" name="Google Shape;493;p44"/>
          <p:cNvSpPr txBox="1"/>
          <p:nvPr>
            <p:ph idx="6" type="subTitle"/>
          </p:nvPr>
        </p:nvSpPr>
        <p:spPr>
          <a:xfrm>
            <a:off x="4829450" y="1469400"/>
            <a:ext cx="3961800" cy="376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4" name="Google Shape;494;p44"/>
          <p:cNvSpPr txBox="1"/>
          <p:nvPr>
            <p:ph idx="7" type="body"/>
          </p:nvPr>
        </p:nvSpPr>
        <p:spPr>
          <a:xfrm>
            <a:off x="4829450" y="2001499"/>
            <a:ext cx="3961800" cy="19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footer">
  <p:cSld name="TITLE_AND_TWO_COLUMNS_1_1">
    <p:spTree>
      <p:nvGrpSpPr>
        <p:cNvPr id="495" name="Shape 495"/>
        <p:cNvGrpSpPr/>
        <p:nvPr/>
      </p:nvGrpSpPr>
      <p:grpSpPr>
        <a:xfrm>
          <a:off x="0" y="0"/>
          <a:ext cx="0" cy="0"/>
          <a:chOff x="0" y="0"/>
          <a:chExt cx="0" cy="0"/>
        </a:xfrm>
      </p:grpSpPr>
      <p:grpSp>
        <p:nvGrpSpPr>
          <p:cNvPr id="496" name="Google Shape;496;p45"/>
          <p:cNvGrpSpPr/>
          <p:nvPr/>
        </p:nvGrpSpPr>
        <p:grpSpPr>
          <a:xfrm>
            <a:off x="0" y="455100"/>
            <a:ext cx="9144000" cy="4519401"/>
            <a:chOff x="0" y="455100"/>
            <a:chExt cx="9144000" cy="4519401"/>
          </a:xfrm>
        </p:grpSpPr>
        <p:sp>
          <p:nvSpPr>
            <p:cNvPr id="497" name="Google Shape;497;p45"/>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45"/>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 name="Google Shape;499;p45"/>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00" name="Google Shape;500;p45"/>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501" name="Google Shape;501;p45"/>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502" name="Google Shape;502;p45"/>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503" name="Google Shape;503;p45"/>
          <p:cNvSpPr txBox="1"/>
          <p:nvPr>
            <p:ph type="ctrTitle"/>
          </p:nvPr>
        </p:nvSpPr>
        <p:spPr>
          <a:xfrm>
            <a:off x="352550" y="2171700"/>
            <a:ext cx="3219900" cy="800100"/>
          </a:xfrm>
          <a:prstGeom prst="rect">
            <a:avLst/>
          </a:prstGeom>
        </p:spPr>
        <p:txBody>
          <a:bodyPr anchorCtr="0" anchor="ctr" bIns="91425" lIns="91425" spcFirstLastPara="1" rIns="91425" wrap="square" tIns="91425">
            <a:noAutofit/>
          </a:bodyPr>
          <a:lstStyle>
            <a:lvl1pPr lvl="0">
              <a:spcBef>
                <a:spcPts val="0"/>
              </a:spcBef>
              <a:spcAft>
                <a:spcPts val="0"/>
              </a:spcAft>
              <a:buSzPts val="4800"/>
              <a:buFont typeface="STIX Two Text SemiBold"/>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4" name="Google Shape;504;p45"/>
          <p:cNvSpPr txBox="1"/>
          <p:nvPr>
            <p:ph idx="3" type="subTitle"/>
          </p:nvPr>
        </p:nvSpPr>
        <p:spPr>
          <a:xfrm>
            <a:off x="4829450" y="1625000"/>
            <a:ext cx="3961800" cy="3765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5" name="Google Shape;505;p45"/>
          <p:cNvSpPr txBox="1"/>
          <p:nvPr>
            <p:ph idx="4" type="body"/>
          </p:nvPr>
        </p:nvSpPr>
        <p:spPr>
          <a:xfrm>
            <a:off x="4829450" y="2001499"/>
            <a:ext cx="3961800" cy="19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TITLE_AND_TWO_COLUMNS_1_1_1">
    <p:spTree>
      <p:nvGrpSpPr>
        <p:cNvPr id="506" name="Shape 506"/>
        <p:cNvGrpSpPr/>
        <p:nvPr/>
      </p:nvGrpSpPr>
      <p:grpSpPr>
        <a:xfrm>
          <a:off x="0" y="0"/>
          <a:ext cx="0" cy="0"/>
          <a:chOff x="0" y="0"/>
          <a:chExt cx="0" cy="0"/>
        </a:xfrm>
      </p:grpSpPr>
      <p:grpSp>
        <p:nvGrpSpPr>
          <p:cNvPr id="507" name="Google Shape;507;p46"/>
          <p:cNvGrpSpPr/>
          <p:nvPr/>
        </p:nvGrpSpPr>
        <p:grpSpPr>
          <a:xfrm>
            <a:off x="0" y="455100"/>
            <a:ext cx="9144000" cy="4519401"/>
            <a:chOff x="0" y="455100"/>
            <a:chExt cx="9144000" cy="4519401"/>
          </a:xfrm>
        </p:grpSpPr>
        <p:sp>
          <p:nvSpPr>
            <p:cNvPr id="508" name="Google Shape;508;p46"/>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p46"/>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46"/>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11" name="Google Shape;511;p46"/>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512" name="Google Shape;512;p46"/>
          <p:cNvSpPr txBox="1"/>
          <p:nvPr>
            <p:ph idx="1" type="subTitle"/>
          </p:nvPr>
        </p:nvSpPr>
        <p:spPr>
          <a:xfrm>
            <a:off x="4829450" y="1469400"/>
            <a:ext cx="3961800" cy="376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3" name="Google Shape;513;p46"/>
          <p:cNvSpPr txBox="1"/>
          <p:nvPr>
            <p:ph idx="2" type="body"/>
          </p:nvPr>
        </p:nvSpPr>
        <p:spPr>
          <a:xfrm>
            <a:off x="4829450" y="2001499"/>
            <a:ext cx="3961800" cy="19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4" name="Google Shape;514;p46"/>
          <p:cNvSpPr txBox="1"/>
          <p:nvPr>
            <p:ph type="title"/>
          </p:nvPr>
        </p:nvSpPr>
        <p:spPr>
          <a:xfrm>
            <a:off x="311700" y="1555150"/>
            <a:ext cx="2896800" cy="231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STIX Two Text SemiBold"/>
              <a:buNone/>
              <a:defRPr/>
            </a:lvl1pPr>
            <a:lvl2pPr lvl="1">
              <a:spcBef>
                <a:spcPts val="0"/>
              </a:spcBef>
              <a:spcAft>
                <a:spcPts val="0"/>
              </a:spcAft>
              <a:buClr>
                <a:schemeClr val="dk1"/>
              </a:buClr>
              <a:buSzPts val="3000"/>
              <a:buFont typeface="STIX Two Text SemiBold"/>
              <a:buNone/>
              <a:defRPr/>
            </a:lvl2pPr>
            <a:lvl3pPr lvl="2">
              <a:spcBef>
                <a:spcPts val="0"/>
              </a:spcBef>
              <a:spcAft>
                <a:spcPts val="0"/>
              </a:spcAft>
              <a:buClr>
                <a:schemeClr val="dk1"/>
              </a:buClr>
              <a:buSzPts val="3000"/>
              <a:buFont typeface="STIX Two Text SemiBold"/>
              <a:buNone/>
              <a:defRPr/>
            </a:lvl3pPr>
            <a:lvl4pPr lvl="3">
              <a:spcBef>
                <a:spcPts val="0"/>
              </a:spcBef>
              <a:spcAft>
                <a:spcPts val="0"/>
              </a:spcAft>
              <a:buClr>
                <a:schemeClr val="dk1"/>
              </a:buClr>
              <a:buSzPts val="3000"/>
              <a:buFont typeface="STIX Two Text SemiBold"/>
              <a:buNone/>
              <a:defRPr/>
            </a:lvl4pPr>
            <a:lvl5pPr lvl="4">
              <a:spcBef>
                <a:spcPts val="0"/>
              </a:spcBef>
              <a:spcAft>
                <a:spcPts val="0"/>
              </a:spcAft>
              <a:buClr>
                <a:schemeClr val="dk1"/>
              </a:buClr>
              <a:buSzPts val="3000"/>
              <a:buFont typeface="STIX Two Text SemiBold"/>
              <a:buNone/>
              <a:defRPr/>
            </a:lvl5pPr>
            <a:lvl6pPr lvl="5">
              <a:spcBef>
                <a:spcPts val="0"/>
              </a:spcBef>
              <a:spcAft>
                <a:spcPts val="0"/>
              </a:spcAft>
              <a:buClr>
                <a:schemeClr val="dk1"/>
              </a:buClr>
              <a:buSzPts val="3000"/>
              <a:buFont typeface="STIX Two Text SemiBold"/>
              <a:buNone/>
              <a:defRPr/>
            </a:lvl6pPr>
            <a:lvl7pPr lvl="6">
              <a:spcBef>
                <a:spcPts val="0"/>
              </a:spcBef>
              <a:spcAft>
                <a:spcPts val="0"/>
              </a:spcAft>
              <a:buClr>
                <a:schemeClr val="dk1"/>
              </a:buClr>
              <a:buSzPts val="3000"/>
              <a:buFont typeface="STIX Two Text SemiBold"/>
              <a:buNone/>
              <a:defRPr/>
            </a:lvl7pPr>
            <a:lvl8pPr lvl="7">
              <a:spcBef>
                <a:spcPts val="0"/>
              </a:spcBef>
              <a:spcAft>
                <a:spcPts val="0"/>
              </a:spcAft>
              <a:buClr>
                <a:schemeClr val="dk1"/>
              </a:buClr>
              <a:buSzPts val="3000"/>
              <a:buFont typeface="STIX Two Text SemiBold"/>
              <a:buNone/>
              <a:defRPr/>
            </a:lvl8pPr>
            <a:lvl9pPr lvl="8">
              <a:spcBef>
                <a:spcPts val="0"/>
              </a:spcBef>
              <a:spcAft>
                <a:spcPts val="0"/>
              </a:spcAft>
              <a:buClr>
                <a:schemeClr val="dk1"/>
              </a:buClr>
              <a:buSzPts val="3000"/>
              <a:buFont typeface="STIX Two Text SemiBold"/>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timeline" type="titleOnly">
  <p:cSld name="TITLE_ONLY">
    <p:spTree>
      <p:nvGrpSpPr>
        <p:cNvPr id="515" name="Shape 515"/>
        <p:cNvGrpSpPr/>
        <p:nvPr/>
      </p:nvGrpSpPr>
      <p:grpSpPr>
        <a:xfrm>
          <a:off x="0" y="0"/>
          <a:ext cx="0" cy="0"/>
          <a:chOff x="0" y="0"/>
          <a:chExt cx="0" cy="0"/>
        </a:xfrm>
      </p:grpSpPr>
      <p:grpSp>
        <p:nvGrpSpPr>
          <p:cNvPr id="516" name="Google Shape;516;p47"/>
          <p:cNvGrpSpPr/>
          <p:nvPr/>
        </p:nvGrpSpPr>
        <p:grpSpPr>
          <a:xfrm>
            <a:off x="0" y="1"/>
            <a:ext cx="9144000" cy="4974501"/>
            <a:chOff x="0" y="0"/>
            <a:chExt cx="9144000" cy="4974501"/>
          </a:xfrm>
        </p:grpSpPr>
        <p:sp>
          <p:nvSpPr>
            <p:cNvPr id="517" name="Google Shape;517;p47"/>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p47"/>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19" name="Google Shape;519;p47"/>
          <p:cNvSpPr txBox="1"/>
          <p:nvPr>
            <p:ph idx="1" type="subTitle"/>
          </p:nvPr>
        </p:nvSpPr>
        <p:spPr>
          <a:xfrm>
            <a:off x="4118875" y="277175"/>
            <a:ext cx="2924100" cy="3765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 name="Google Shape;520;p47"/>
          <p:cNvSpPr txBox="1"/>
          <p:nvPr>
            <p:ph idx="2" type="body"/>
          </p:nvPr>
        </p:nvSpPr>
        <p:spPr>
          <a:xfrm>
            <a:off x="4118875" y="653675"/>
            <a:ext cx="2924100" cy="75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1" name="Google Shape;52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2" name="Google Shape;522;p47"/>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523" name="Google Shape;523;p47"/>
          <p:cNvSpPr txBox="1"/>
          <p:nvPr>
            <p:ph idx="3"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524" name="Google Shape;524;p47"/>
          <p:cNvSpPr txBox="1"/>
          <p:nvPr>
            <p:ph idx="4"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525" name="Google Shape;525;p47"/>
          <p:cNvSpPr/>
          <p:nvPr/>
        </p:nvSpPr>
        <p:spPr>
          <a:xfrm>
            <a:off x="0" y="0"/>
            <a:ext cx="9143625" cy="4449575"/>
          </a:xfrm>
          <a:custGeom>
            <a:rect b="b" l="l" r="r" t="t"/>
            <a:pathLst>
              <a:path extrusionOk="0" h="177983" w="365745">
                <a:moveTo>
                  <a:pt x="0" y="177983"/>
                </a:moveTo>
                <a:lnTo>
                  <a:pt x="168557" y="177965"/>
                </a:lnTo>
                <a:lnTo>
                  <a:pt x="365745" y="0"/>
                </a:lnTo>
              </a:path>
            </a:pathLst>
          </a:custGeom>
          <a:noFill/>
          <a:ln cap="flat" cmpd="sng" w="38100">
            <a:solidFill>
              <a:schemeClr val="dk1"/>
            </a:solidFill>
            <a:prstDash val="solid"/>
            <a:round/>
            <a:headEnd len="med" w="med" type="none"/>
            <a:tailEnd len="med" w="med" type="none"/>
          </a:ln>
        </p:spPr>
      </p:sp>
      <p:sp>
        <p:nvSpPr>
          <p:cNvPr id="526" name="Google Shape;526;p47"/>
          <p:cNvSpPr txBox="1"/>
          <p:nvPr>
            <p:ph idx="5" type="body"/>
          </p:nvPr>
        </p:nvSpPr>
        <p:spPr>
          <a:xfrm>
            <a:off x="366100" y="3419950"/>
            <a:ext cx="2924100" cy="75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7" name="Google Shape;527;p47"/>
          <p:cNvSpPr txBox="1"/>
          <p:nvPr>
            <p:ph idx="6" type="subTitle"/>
          </p:nvPr>
        </p:nvSpPr>
        <p:spPr>
          <a:xfrm>
            <a:off x="2242500" y="1816000"/>
            <a:ext cx="2924100" cy="3765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47"/>
          <p:cNvSpPr txBox="1"/>
          <p:nvPr>
            <p:ph idx="7" type="body"/>
          </p:nvPr>
        </p:nvSpPr>
        <p:spPr>
          <a:xfrm>
            <a:off x="2242500" y="2192500"/>
            <a:ext cx="2924100" cy="75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9" name="Google Shape;529;p47"/>
          <p:cNvSpPr txBox="1"/>
          <p:nvPr>
            <p:ph idx="8" type="subTitle"/>
          </p:nvPr>
        </p:nvSpPr>
        <p:spPr>
          <a:xfrm>
            <a:off x="366100" y="3043450"/>
            <a:ext cx="2924100" cy="3765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oints timeline">
  <p:cSld name="TITLE_ONLY_1">
    <p:spTree>
      <p:nvGrpSpPr>
        <p:cNvPr id="530" name="Shape 530"/>
        <p:cNvGrpSpPr/>
        <p:nvPr/>
      </p:nvGrpSpPr>
      <p:grpSpPr>
        <a:xfrm>
          <a:off x="0" y="0"/>
          <a:ext cx="0" cy="0"/>
          <a:chOff x="0" y="0"/>
          <a:chExt cx="0" cy="0"/>
        </a:xfrm>
      </p:grpSpPr>
      <p:grpSp>
        <p:nvGrpSpPr>
          <p:cNvPr id="531" name="Google Shape;531;p48"/>
          <p:cNvGrpSpPr/>
          <p:nvPr/>
        </p:nvGrpSpPr>
        <p:grpSpPr>
          <a:xfrm>
            <a:off x="0" y="1"/>
            <a:ext cx="9144000" cy="4974501"/>
            <a:chOff x="0" y="0"/>
            <a:chExt cx="9144000" cy="4974501"/>
          </a:xfrm>
        </p:grpSpPr>
        <p:sp>
          <p:nvSpPr>
            <p:cNvPr id="532" name="Google Shape;532;p48"/>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48"/>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34" name="Google Shape;53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5" name="Google Shape;535;p48"/>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536" name="Google Shape;536;p48"/>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537" name="Google Shape;537;p48"/>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538" name="Google Shape;538;p48"/>
          <p:cNvSpPr txBox="1"/>
          <p:nvPr>
            <p:ph idx="3" type="subTitle"/>
          </p:nvPr>
        </p:nvSpPr>
        <p:spPr>
          <a:xfrm>
            <a:off x="4118875" y="277175"/>
            <a:ext cx="2924100" cy="3765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 name="Google Shape;539;p48"/>
          <p:cNvSpPr txBox="1"/>
          <p:nvPr>
            <p:ph idx="4" type="body"/>
          </p:nvPr>
        </p:nvSpPr>
        <p:spPr>
          <a:xfrm>
            <a:off x="4118875" y="653675"/>
            <a:ext cx="2924100" cy="75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40" name="Google Shape;540;p48"/>
          <p:cNvSpPr/>
          <p:nvPr/>
        </p:nvSpPr>
        <p:spPr>
          <a:xfrm flipH="1">
            <a:off x="0" y="0"/>
            <a:ext cx="9143625" cy="4449575"/>
          </a:xfrm>
          <a:custGeom>
            <a:rect b="b" l="l" r="r" t="t"/>
            <a:pathLst>
              <a:path extrusionOk="0" h="177983" w="365745">
                <a:moveTo>
                  <a:pt x="0" y="177983"/>
                </a:moveTo>
                <a:lnTo>
                  <a:pt x="168557" y="177965"/>
                </a:lnTo>
                <a:lnTo>
                  <a:pt x="365745" y="0"/>
                </a:lnTo>
              </a:path>
            </a:pathLst>
          </a:custGeom>
          <a:noFill/>
          <a:ln cap="flat" cmpd="sng" w="38100">
            <a:solidFill>
              <a:schemeClr val="dk1"/>
            </a:solidFill>
            <a:prstDash val="solid"/>
            <a:round/>
            <a:headEnd len="med" w="med" type="none"/>
            <a:tailEnd len="med" w="med" type="none"/>
          </a:ln>
        </p:spPr>
      </p:sp>
      <p:sp>
        <p:nvSpPr>
          <p:cNvPr id="541" name="Google Shape;541;p48"/>
          <p:cNvSpPr txBox="1"/>
          <p:nvPr>
            <p:ph idx="5" type="subTitle"/>
          </p:nvPr>
        </p:nvSpPr>
        <p:spPr>
          <a:xfrm>
            <a:off x="5953000" y="3043450"/>
            <a:ext cx="2924100" cy="3765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2" name="Google Shape;542;p48"/>
          <p:cNvSpPr txBox="1"/>
          <p:nvPr>
            <p:ph idx="6" type="body"/>
          </p:nvPr>
        </p:nvSpPr>
        <p:spPr>
          <a:xfrm>
            <a:off x="5953000" y="3419950"/>
            <a:ext cx="2924100" cy="75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ITLE_ONLY_1_1">
    <p:spTree>
      <p:nvGrpSpPr>
        <p:cNvPr id="543" name="Shape 543"/>
        <p:cNvGrpSpPr/>
        <p:nvPr/>
      </p:nvGrpSpPr>
      <p:grpSpPr>
        <a:xfrm>
          <a:off x="0" y="0"/>
          <a:ext cx="0" cy="0"/>
          <a:chOff x="0" y="0"/>
          <a:chExt cx="0" cy="0"/>
        </a:xfrm>
      </p:grpSpPr>
      <p:grpSp>
        <p:nvGrpSpPr>
          <p:cNvPr id="544" name="Google Shape;544;p49"/>
          <p:cNvGrpSpPr/>
          <p:nvPr/>
        </p:nvGrpSpPr>
        <p:grpSpPr>
          <a:xfrm>
            <a:off x="0" y="1"/>
            <a:ext cx="9144000" cy="4974501"/>
            <a:chOff x="0" y="0"/>
            <a:chExt cx="9144000" cy="4974501"/>
          </a:xfrm>
        </p:grpSpPr>
        <p:sp>
          <p:nvSpPr>
            <p:cNvPr id="545" name="Google Shape;545;p49"/>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49"/>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47" name="Google Shape;54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49"/>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cxnSp>
        <p:nvCxnSpPr>
          <p:cNvPr id="549" name="Google Shape;549;p49"/>
          <p:cNvCxnSpPr/>
          <p:nvPr/>
        </p:nvCxnSpPr>
        <p:spPr>
          <a:xfrm>
            <a:off x="4050" y="3613075"/>
            <a:ext cx="5897700" cy="0"/>
          </a:xfrm>
          <a:prstGeom prst="straightConnector1">
            <a:avLst/>
          </a:prstGeom>
          <a:noFill/>
          <a:ln cap="flat" cmpd="sng" w="38100">
            <a:solidFill>
              <a:schemeClr val="dk1"/>
            </a:solidFill>
            <a:prstDash val="solid"/>
            <a:round/>
            <a:headEnd len="med" w="med" type="none"/>
            <a:tailEnd len="med" w="med" type="none"/>
          </a:ln>
        </p:spPr>
      </p:cxnSp>
      <p:sp>
        <p:nvSpPr>
          <p:cNvPr id="550" name="Google Shape;550;p49"/>
          <p:cNvSpPr txBox="1"/>
          <p:nvPr>
            <p:ph idx="1" type="body"/>
          </p:nvPr>
        </p:nvSpPr>
        <p:spPr>
          <a:xfrm>
            <a:off x="5953000" y="3419950"/>
            <a:ext cx="2924100" cy="75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TITLE_ONLY_1_1_1">
    <p:spTree>
      <p:nvGrpSpPr>
        <p:cNvPr id="551" name="Shape 551"/>
        <p:cNvGrpSpPr/>
        <p:nvPr/>
      </p:nvGrpSpPr>
      <p:grpSpPr>
        <a:xfrm>
          <a:off x="0" y="0"/>
          <a:ext cx="0" cy="0"/>
          <a:chOff x="0" y="0"/>
          <a:chExt cx="0" cy="0"/>
        </a:xfrm>
      </p:grpSpPr>
      <p:grpSp>
        <p:nvGrpSpPr>
          <p:cNvPr id="552" name="Google Shape;552;p50"/>
          <p:cNvGrpSpPr/>
          <p:nvPr/>
        </p:nvGrpSpPr>
        <p:grpSpPr>
          <a:xfrm>
            <a:off x="0" y="1"/>
            <a:ext cx="9144000" cy="4974501"/>
            <a:chOff x="0" y="0"/>
            <a:chExt cx="9144000" cy="4974501"/>
          </a:xfrm>
        </p:grpSpPr>
        <p:sp>
          <p:nvSpPr>
            <p:cNvPr id="553" name="Google Shape;553;p50"/>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50"/>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55" name="Google Shape;55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6" name="Google Shape;556;p50"/>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557" name="Google Shape;557;p50"/>
          <p:cNvSpPr/>
          <p:nvPr>
            <p:ph idx="2" type="pic"/>
          </p:nvPr>
        </p:nvSpPr>
        <p:spPr>
          <a:xfrm>
            <a:off x="457200" y="409650"/>
            <a:ext cx="8229600" cy="38442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ONLY_1_1_1_1">
    <p:spTree>
      <p:nvGrpSpPr>
        <p:cNvPr id="558" name="Shape 558"/>
        <p:cNvGrpSpPr/>
        <p:nvPr/>
      </p:nvGrpSpPr>
      <p:grpSpPr>
        <a:xfrm>
          <a:off x="0" y="0"/>
          <a:ext cx="0" cy="0"/>
          <a:chOff x="0" y="0"/>
          <a:chExt cx="0" cy="0"/>
        </a:xfrm>
      </p:grpSpPr>
      <p:grpSp>
        <p:nvGrpSpPr>
          <p:cNvPr id="559" name="Google Shape;559;p51"/>
          <p:cNvGrpSpPr/>
          <p:nvPr/>
        </p:nvGrpSpPr>
        <p:grpSpPr>
          <a:xfrm>
            <a:off x="0" y="1"/>
            <a:ext cx="9144000" cy="4974501"/>
            <a:chOff x="0" y="0"/>
            <a:chExt cx="9144000" cy="4974501"/>
          </a:xfrm>
        </p:grpSpPr>
        <p:sp>
          <p:nvSpPr>
            <p:cNvPr id="560" name="Google Shape;560;p51"/>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p51"/>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62" name="Google Shape;562;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p51"/>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564" name="Google Shape;564;p51"/>
          <p:cNvSpPr/>
          <p:nvPr>
            <p:ph idx="2" type="pic"/>
          </p:nvPr>
        </p:nvSpPr>
        <p:spPr>
          <a:xfrm>
            <a:off x="457200" y="1013475"/>
            <a:ext cx="2652900" cy="1020900"/>
          </a:xfrm>
          <a:prstGeom prst="rect">
            <a:avLst/>
          </a:prstGeom>
          <a:noFill/>
          <a:ln>
            <a:noFill/>
          </a:ln>
        </p:spPr>
      </p:sp>
      <p:sp>
        <p:nvSpPr>
          <p:cNvPr id="565" name="Google Shape;565;p51"/>
          <p:cNvSpPr/>
          <p:nvPr>
            <p:ph idx="3" type="pic"/>
          </p:nvPr>
        </p:nvSpPr>
        <p:spPr>
          <a:xfrm>
            <a:off x="3245513" y="1013475"/>
            <a:ext cx="2652900" cy="1020900"/>
          </a:xfrm>
          <a:prstGeom prst="rect">
            <a:avLst/>
          </a:prstGeom>
          <a:noFill/>
          <a:ln>
            <a:noFill/>
          </a:ln>
        </p:spPr>
      </p:sp>
      <p:sp>
        <p:nvSpPr>
          <p:cNvPr id="566" name="Google Shape;566;p51"/>
          <p:cNvSpPr/>
          <p:nvPr>
            <p:ph idx="4" type="pic"/>
          </p:nvPr>
        </p:nvSpPr>
        <p:spPr>
          <a:xfrm>
            <a:off x="6033825" y="1013475"/>
            <a:ext cx="2652900" cy="1020900"/>
          </a:xfrm>
          <a:prstGeom prst="rect">
            <a:avLst/>
          </a:prstGeom>
          <a:noFill/>
          <a:ln>
            <a:noFill/>
          </a:ln>
        </p:spPr>
      </p:sp>
      <p:sp>
        <p:nvSpPr>
          <p:cNvPr id="567" name="Google Shape;567;p51"/>
          <p:cNvSpPr txBox="1"/>
          <p:nvPr>
            <p:ph type="title"/>
          </p:nvPr>
        </p:nvSpPr>
        <p:spPr>
          <a:xfrm>
            <a:off x="366100" y="246950"/>
            <a:ext cx="8411700" cy="623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68" name="Google Shape;568;p51"/>
          <p:cNvSpPr/>
          <p:nvPr>
            <p:ph idx="5" type="pic"/>
          </p:nvPr>
        </p:nvSpPr>
        <p:spPr>
          <a:xfrm>
            <a:off x="457200" y="2174925"/>
            <a:ext cx="2652900" cy="1020900"/>
          </a:xfrm>
          <a:prstGeom prst="rect">
            <a:avLst/>
          </a:prstGeom>
          <a:noFill/>
          <a:ln>
            <a:noFill/>
          </a:ln>
        </p:spPr>
      </p:sp>
      <p:sp>
        <p:nvSpPr>
          <p:cNvPr id="569" name="Google Shape;569;p51"/>
          <p:cNvSpPr/>
          <p:nvPr>
            <p:ph idx="6" type="pic"/>
          </p:nvPr>
        </p:nvSpPr>
        <p:spPr>
          <a:xfrm>
            <a:off x="3245513" y="2174925"/>
            <a:ext cx="2652900" cy="1020900"/>
          </a:xfrm>
          <a:prstGeom prst="rect">
            <a:avLst/>
          </a:prstGeom>
          <a:noFill/>
          <a:ln>
            <a:noFill/>
          </a:ln>
        </p:spPr>
      </p:sp>
      <p:sp>
        <p:nvSpPr>
          <p:cNvPr id="570" name="Google Shape;570;p51"/>
          <p:cNvSpPr/>
          <p:nvPr>
            <p:ph idx="7" type="pic"/>
          </p:nvPr>
        </p:nvSpPr>
        <p:spPr>
          <a:xfrm>
            <a:off x="6033825" y="2174925"/>
            <a:ext cx="2652900" cy="1020900"/>
          </a:xfrm>
          <a:prstGeom prst="rect">
            <a:avLst/>
          </a:prstGeom>
          <a:noFill/>
          <a:ln>
            <a:noFill/>
          </a:ln>
        </p:spPr>
      </p:sp>
      <p:sp>
        <p:nvSpPr>
          <p:cNvPr id="571" name="Google Shape;571;p51"/>
          <p:cNvSpPr/>
          <p:nvPr>
            <p:ph idx="8" type="pic"/>
          </p:nvPr>
        </p:nvSpPr>
        <p:spPr>
          <a:xfrm>
            <a:off x="457200" y="3336375"/>
            <a:ext cx="2652900" cy="1020900"/>
          </a:xfrm>
          <a:prstGeom prst="rect">
            <a:avLst/>
          </a:prstGeom>
          <a:noFill/>
          <a:ln>
            <a:noFill/>
          </a:ln>
        </p:spPr>
      </p:sp>
      <p:sp>
        <p:nvSpPr>
          <p:cNvPr id="572" name="Google Shape;572;p51"/>
          <p:cNvSpPr/>
          <p:nvPr>
            <p:ph idx="9" type="pic"/>
          </p:nvPr>
        </p:nvSpPr>
        <p:spPr>
          <a:xfrm>
            <a:off x="3245513" y="3336375"/>
            <a:ext cx="2652900" cy="1020900"/>
          </a:xfrm>
          <a:prstGeom prst="rect">
            <a:avLst/>
          </a:prstGeom>
          <a:noFill/>
          <a:ln>
            <a:noFill/>
          </a:ln>
        </p:spPr>
      </p:sp>
      <p:sp>
        <p:nvSpPr>
          <p:cNvPr id="573" name="Google Shape;573;p51"/>
          <p:cNvSpPr/>
          <p:nvPr>
            <p:ph idx="13" type="pic"/>
          </p:nvPr>
        </p:nvSpPr>
        <p:spPr>
          <a:xfrm>
            <a:off x="6033825" y="3336375"/>
            <a:ext cx="2652900" cy="1020900"/>
          </a:xfrm>
          <a:prstGeom prst="rect">
            <a:avLst/>
          </a:prstGeom>
          <a:noFill/>
          <a:ln>
            <a:noFill/>
          </a:ln>
        </p:spPr>
      </p:sp>
    </p:spTree>
  </p:cSld>
  <p:clrMapOvr>
    <a:masterClrMapping/>
  </p:clrMapOvr>
  <p:extLst>
    <p:ext uri="{DCECCB84-F9BA-43D5-87BE-67443E8EF086}">
      <p15:sldGuideLst>
        <p15:guide id="1" orient="horz" pos="287">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iew">
  <p:cSld name="CUSTOM_2">
    <p:spTree>
      <p:nvGrpSpPr>
        <p:cNvPr id="574" name="Shape 574"/>
        <p:cNvGrpSpPr/>
        <p:nvPr/>
      </p:nvGrpSpPr>
      <p:grpSpPr>
        <a:xfrm>
          <a:off x="0" y="0"/>
          <a:ext cx="0" cy="0"/>
          <a:chOff x="0" y="0"/>
          <a:chExt cx="0" cy="0"/>
        </a:xfrm>
      </p:grpSpPr>
      <p:grpSp>
        <p:nvGrpSpPr>
          <p:cNvPr id="575" name="Google Shape;575;p52"/>
          <p:cNvGrpSpPr/>
          <p:nvPr/>
        </p:nvGrpSpPr>
        <p:grpSpPr>
          <a:xfrm>
            <a:off x="0" y="455100"/>
            <a:ext cx="9144000" cy="4519401"/>
            <a:chOff x="0" y="455100"/>
            <a:chExt cx="9144000" cy="4519401"/>
          </a:xfrm>
        </p:grpSpPr>
        <p:sp>
          <p:nvSpPr>
            <p:cNvPr id="576" name="Google Shape;576;p52"/>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52"/>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52"/>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79" name="Google Shape;579;p52"/>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580" name="Google Shape;580;p52"/>
          <p:cNvSpPr/>
          <p:nvPr/>
        </p:nvSpPr>
        <p:spPr>
          <a:xfrm>
            <a:off x="4931375" y="1662400"/>
            <a:ext cx="3755400" cy="2696100"/>
          </a:xfrm>
          <a:prstGeom prst="roundRect">
            <a:avLst>
              <a:gd fmla="val 9698"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p52"/>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582" name="Google Shape;582;p52"/>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583" name="Google Shape;583;p52"/>
          <p:cNvSpPr txBox="1"/>
          <p:nvPr>
            <p:ph type="title"/>
          </p:nvPr>
        </p:nvSpPr>
        <p:spPr>
          <a:xfrm>
            <a:off x="366100" y="655945"/>
            <a:ext cx="3025500" cy="623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4" name="Google Shape;584;p52"/>
          <p:cNvSpPr txBox="1"/>
          <p:nvPr>
            <p:ph idx="3" type="title"/>
          </p:nvPr>
        </p:nvSpPr>
        <p:spPr>
          <a:xfrm>
            <a:off x="4842350" y="655945"/>
            <a:ext cx="3025500" cy="623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5" name="Google Shape;585;p52"/>
          <p:cNvSpPr txBox="1"/>
          <p:nvPr>
            <p:ph idx="4" type="body"/>
          </p:nvPr>
        </p:nvSpPr>
        <p:spPr>
          <a:xfrm>
            <a:off x="366100" y="1662400"/>
            <a:ext cx="3850800" cy="269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86" name="Google Shape;586;p52"/>
          <p:cNvSpPr txBox="1"/>
          <p:nvPr>
            <p:ph idx="5" type="body"/>
          </p:nvPr>
        </p:nvSpPr>
        <p:spPr>
          <a:xfrm>
            <a:off x="5169875" y="2986175"/>
            <a:ext cx="3278400" cy="105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87" name="Google Shape;587;p52"/>
          <p:cNvSpPr txBox="1"/>
          <p:nvPr>
            <p:ph idx="6" type="subTitle"/>
          </p:nvPr>
        </p:nvSpPr>
        <p:spPr>
          <a:xfrm>
            <a:off x="5171425" y="2526550"/>
            <a:ext cx="3278400" cy="3705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details">
  <p:cSld name="CUSTOM_3">
    <p:bg>
      <p:bgPr>
        <a:solidFill>
          <a:schemeClr val="lt2"/>
        </a:solidFill>
      </p:bgPr>
    </p:bg>
    <p:spTree>
      <p:nvGrpSpPr>
        <p:cNvPr id="588" name="Shape 588"/>
        <p:cNvGrpSpPr/>
        <p:nvPr/>
      </p:nvGrpSpPr>
      <p:grpSpPr>
        <a:xfrm>
          <a:off x="0" y="0"/>
          <a:ext cx="0" cy="0"/>
          <a:chOff x="0" y="0"/>
          <a:chExt cx="0" cy="0"/>
        </a:xfrm>
      </p:grpSpPr>
      <p:sp>
        <p:nvSpPr>
          <p:cNvPr id="589" name="Google Shape;589;p53"/>
          <p:cNvSpPr/>
          <p:nvPr/>
        </p:nvSpPr>
        <p:spPr>
          <a:xfrm flipH="1">
            <a:off x="343200" y="342900"/>
            <a:ext cx="8800800" cy="48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53"/>
          <p:cNvSpPr/>
          <p:nvPr/>
        </p:nvSpPr>
        <p:spPr>
          <a:xfrm flipH="1" rot="-5400000">
            <a:off x="343225" y="342900"/>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53"/>
          <p:cNvSpPr/>
          <p:nvPr/>
        </p:nvSpPr>
        <p:spPr>
          <a:xfrm flipH="1" rot="10800000">
            <a:off x="343225" y="4397825"/>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92" name="Google Shape;592;p53"/>
          <p:cNvGrpSpPr/>
          <p:nvPr/>
        </p:nvGrpSpPr>
        <p:grpSpPr>
          <a:xfrm flipH="1">
            <a:off x="85800" y="76325"/>
            <a:ext cx="7808400" cy="5067300"/>
            <a:chOff x="1249800" y="76325"/>
            <a:chExt cx="7808400" cy="5067300"/>
          </a:xfrm>
        </p:grpSpPr>
        <p:cxnSp>
          <p:nvCxnSpPr>
            <p:cNvPr id="593" name="Google Shape;593;p53"/>
            <p:cNvCxnSpPr/>
            <p:nvPr/>
          </p:nvCxnSpPr>
          <p:spPr>
            <a:xfrm>
              <a:off x="1249800" y="85800"/>
              <a:ext cx="7808400" cy="0"/>
            </a:xfrm>
            <a:prstGeom prst="straightConnector1">
              <a:avLst/>
            </a:prstGeom>
            <a:noFill/>
            <a:ln cap="flat" cmpd="sng" w="19050">
              <a:solidFill>
                <a:schemeClr val="accent2"/>
              </a:solidFill>
              <a:prstDash val="solid"/>
              <a:round/>
              <a:headEnd len="med" w="med" type="none"/>
              <a:tailEnd len="med" w="med" type="none"/>
            </a:ln>
          </p:spPr>
        </p:cxnSp>
        <p:cxnSp>
          <p:nvCxnSpPr>
            <p:cNvPr id="594" name="Google Shape;594;p53"/>
            <p:cNvCxnSpPr/>
            <p:nvPr/>
          </p:nvCxnSpPr>
          <p:spPr>
            <a:xfrm rot="10800000">
              <a:off x="9058200" y="76325"/>
              <a:ext cx="0" cy="5067300"/>
            </a:xfrm>
            <a:prstGeom prst="straightConnector1">
              <a:avLst/>
            </a:prstGeom>
            <a:noFill/>
            <a:ln cap="flat" cmpd="sng" w="19050">
              <a:solidFill>
                <a:schemeClr val="accent2"/>
              </a:solidFill>
              <a:prstDash val="solid"/>
              <a:round/>
              <a:headEnd len="med" w="med" type="none"/>
              <a:tailEnd len="med" w="med" type="none"/>
            </a:ln>
          </p:spPr>
        </p:cxnSp>
      </p:grpSp>
      <p:grpSp>
        <p:nvGrpSpPr>
          <p:cNvPr id="595" name="Google Shape;595;p53"/>
          <p:cNvGrpSpPr/>
          <p:nvPr/>
        </p:nvGrpSpPr>
        <p:grpSpPr>
          <a:xfrm flipH="1">
            <a:off x="171600" y="162125"/>
            <a:ext cx="7722600" cy="4981500"/>
            <a:chOff x="1249800" y="162125"/>
            <a:chExt cx="7722600" cy="4981500"/>
          </a:xfrm>
        </p:grpSpPr>
        <p:cxnSp>
          <p:nvCxnSpPr>
            <p:cNvPr id="596" name="Google Shape;596;p53"/>
            <p:cNvCxnSpPr/>
            <p:nvPr/>
          </p:nvCxnSpPr>
          <p:spPr>
            <a:xfrm>
              <a:off x="1249800" y="171625"/>
              <a:ext cx="7722600" cy="0"/>
            </a:xfrm>
            <a:prstGeom prst="straightConnector1">
              <a:avLst/>
            </a:prstGeom>
            <a:noFill/>
            <a:ln cap="flat" cmpd="sng" w="19050">
              <a:solidFill>
                <a:schemeClr val="accent2"/>
              </a:solidFill>
              <a:prstDash val="solid"/>
              <a:round/>
              <a:headEnd len="med" w="med" type="none"/>
              <a:tailEnd len="med" w="med" type="none"/>
            </a:ln>
          </p:spPr>
        </p:cxnSp>
        <p:cxnSp>
          <p:nvCxnSpPr>
            <p:cNvPr id="597" name="Google Shape;597;p53"/>
            <p:cNvCxnSpPr/>
            <p:nvPr/>
          </p:nvCxnSpPr>
          <p:spPr>
            <a:xfrm rot="10800000">
              <a:off x="8972375" y="162125"/>
              <a:ext cx="0" cy="4981500"/>
            </a:xfrm>
            <a:prstGeom prst="straightConnector1">
              <a:avLst/>
            </a:prstGeom>
            <a:noFill/>
            <a:ln cap="flat" cmpd="sng" w="19050">
              <a:solidFill>
                <a:schemeClr val="accent2"/>
              </a:solidFill>
              <a:prstDash val="solid"/>
              <a:round/>
              <a:headEnd len="med" w="med" type="none"/>
              <a:tailEnd len="med" w="med" type="none"/>
            </a:ln>
          </p:spPr>
        </p:cxnSp>
      </p:grpSp>
      <p:grpSp>
        <p:nvGrpSpPr>
          <p:cNvPr id="598" name="Google Shape;598;p53"/>
          <p:cNvGrpSpPr/>
          <p:nvPr/>
        </p:nvGrpSpPr>
        <p:grpSpPr>
          <a:xfrm flipH="1">
            <a:off x="257400" y="247925"/>
            <a:ext cx="7636800" cy="4895700"/>
            <a:chOff x="1249800" y="247925"/>
            <a:chExt cx="7636800" cy="4895700"/>
          </a:xfrm>
        </p:grpSpPr>
        <p:cxnSp>
          <p:nvCxnSpPr>
            <p:cNvPr id="599" name="Google Shape;599;p53"/>
            <p:cNvCxnSpPr/>
            <p:nvPr/>
          </p:nvCxnSpPr>
          <p:spPr>
            <a:xfrm>
              <a:off x="1249800" y="257425"/>
              <a:ext cx="7636800" cy="0"/>
            </a:xfrm>
            <a:prstGeom prst="straightConnector1">
              <a:avLst/>
            </a:prstGeom>
            <a:noFill/>
            <a:ln cap="flat" cmpd="sng" w="19050">
              <a:solidFill>
                <a:schemeClr val="accent2"/>
              </a:solidFill>
              <a:prstDash val="solid"/>
              <a:round/>
              <a:headEnd len="med" w="med" type="none"/>
              <a:tailEnd len="med" w="med" type="none"/>
            </a:ln>
          </p:spPr>
        </p:cxnSp>
        <p:cxnSp>
          <p:nvCxnSpPr>
            <p:cNvPr id="600" name="Google Shape;600;p53"/>
            <p:cNvCxnSpPr/>
            <p:nvPr/>
          </p:nvCxnSpPr>
          <p:spPr>
            <a:xfrm rot="10800000">
              <a:off x="8886575" y="247925"/>
              <a:ext cx="0" cy="4895700"/>
            </a:xfrm>
            <a:prstGeom prst="straightConnector1">
              <a:avLst/>
            </a:prstGeom>
            <a:noFill/>
            <a:ln cap="flat" cmpd="sng" w="19050">
              <a:solidFill>
                <a:schemeClr val="accent2"/>
              </a:solidFill>
              <a:prstDash val="solid"/>
              <a:round/>
              <a:headEnd len="med" w="med" type="none"/>
              <a:tailEnd len="med" w="med" type="none"/>
            </a:ln>
          </p:spPr>
        </p:cxnSp>
      </p:grpSp>
      <p:sp>
        <p:nvSpPr>
          <p:cNvPr id="601" name="Google Shape;601;p53"/>
          <p:cNvSpPr txBox="1"/>
          <p:nvPr>
            <p:ph type="ctrTitle"/>
          </p:nvPr>
        </p:nvSpPr>
        <p:spPr>
          <a:xfrm>
            <a:off x="1375800" y="1703150"/>
            <a:ext cx="5485800" cy="1737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4800"/>
              <a:buFont typeface="STIX Two Text SemiBold"/>
              <a:buNone/>
              <a:defRPr sz="4800">
                <a:solidFill>
                  <a:schemeClr val="accent2"/>
                </a:solidFill>
              </a:defRPr>
            </a:lvl1pPr>
            <a:lvl2pPr lvl="1" algn="ctr">
              <a:spcBef>
                <a:spcPts val="0"/>
              </a:spcBef>
              <a:spcAft>
                <a:spcPts val="0"/>
              </a:spcAft>
              <a:buClr>
                <a:schemeClr val="accent2"/>
              </a:buClr>
              <a:buSzPts val="4800"/>
              <a:buNone/>
              <a:defRPr sz="4800">
                <a:solidFill>
                  <a:schemeClr val="accent2"/>
                </a:solidFill>
              </a:defRPr>
            </a:lvl2pPr>
            <a:lvl3pPr lvl="2" algn="ctr">
              <a:spcBef>
                <a:spcPts val="0"/>
              </a:spcBef>
              <a:spcAft>
                <a:spcPts val="0"/>
              </a:spcAft>
              <a:buClr>
                <a:schemeClr val="accent2"/>
              </a:buClr>
              <a:buSzPts val="4800"/>
              <a:buNone/>
              <a:defRPr sz="4800">
                <a:solidFill>
                  <a:schemeClr val="accent2"/>
                </a:solidFill>
              </a:defRPr>
            </a:lvl3pPr>
            <a:lvl4pPr lvl="3" algn="ctr">
              <a:spcBef>
                <a:spcPts val="0"/>
              </a:spcBef>
              <a:spcAft>
                <a:spcPts val="0"/>
              </a:spcAft>
              <a:buClr>
                <a:schemeClr val="accent2"/>
              </a:buClr>
              <a:buSzPts val="4800"/>
              <a:buNone/>
              <a:defRPr sz="4800">
                <a:solidFill>
                  <a:schemeClr val="accent2"/>
                </a:solidFill>
              </a:defRPr>
            </a:lvl4pPr>
            <a:lvl5pPr lvl="4" algn="ctr">
              <a:spcBef>
                <a:spcPts val="0"/>
              </a:spcBef>
              <a:spcAft>
                <a:spcPts val="0"/>
              </a:spcAft>
              <a:buClr>
                <a:schemeClr val="accent2"/>
              </a:buClr>
              <a:buSzPts val="4800"/>
              <a:buNone/>
              <a:defRPr sz="4800">
                <a:solidFill>
                  <a:schemeClr val="accent2"/>
                </a:solidFill>
              </a:defRPr>
            </a:lvl5pPr>
            <a:lvl6pPr lvl="5" algn="ctr">
              <a:spcBef>
                <a:spcPts val="0"/>
              </a:spcBef>
              <a:spcAft>
                <a:spcPts val="0"/>
              </a:spcAft>
              <a:buClr>
                <a:schemeClr val="accent2"/>
              </a:buClr>
              <a:buSzPts val="4800"/>
              <a:buNone/>
              <a:defRPr sz="4800">
                <a:solidFill>
                  <a:schemeClr val="accent2"/>
                </a:solidFill>
              </a:defRPr>
            </a:lvl6pPr>
            <a:lvl7pPr lvl="6" algn="ctr">
              <a:spcBef>
                <a:spcPts val="0"/>
              </a:spcBef>
              <a:spcAft>
                <a:spcPts val="0"/>
              </a:spcAft>
              <a:buClr>
                <a:schemeClr val="accent2"/>
              </a:buClr>
              <a:buSzPts val="4800"/>
              <a:buNone/>
              <a:defRPr sz="4800">
                <a:solidFill>
                  <a:schemeClr val="accent2"/>
                </a:solidFill>
              </a:defRPr>
            </a:lvl7pPr>
            <a:lvl8pPr lvl="7" algn="ctr">
              <a:spcBef>
                <a:spcPts val="0"/>
              </a:spcBef>
              <a:spcAft>
                <a:spcPts val="0"/>
              </a:spcAft>
              <a:buClr>
                <a:schemeClr val="accent2"/>
              </a:buClr>
              <a:buSzPts val="4800"/>
              <a:buNone/>
              <a:defRPr sz="4800">
                <a:solidFill>
                  <a:schemeClr val="accent2"/>
                </a:solidFill>
              </a:defRPr>
            </a:lvl8pPr>
            <a:lvl9pPr lvl="8" algn="ctr">
              <a:spcBef>
                <a:spcPts val="0"/>
              </a:spcBef>
              <a:spcAft>
                <a:spcPts val="0"/>
              </a:spcAft>
              <a:buClr>
                <a:schemeClr val="accent2"/>
              </a:buClr>
              <a:buSzPts val="4800"/>
              <a:buNone/>
              <a:defRPr sz="4800">
                <a:solidFill>
                  <a:schemeClr val="accent2"/>
                </a:solidFill>
              </a:defRPr>
            </a:lvl9pPr>
          </a:lstStyle>
          <a:p/>
        </p:txBody>
      </p:sp>
      <p:sp>
        <p:nvSpPr>
          <p:cNvPr id="602" name="Google Shape;602;p53"/>
          <p:cNvSpPr/>
          <p:nvPr/>
        </p:nvSpPr>
        <p:spPr>
          <a:xfrm rot="10800000">
            <a:off x="7894200" y="0"/>
            <a:ext cx="1249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603" name="Google Shape;603;p53"/>
          <p:cNvSpPr/>
          <p:nvPr/>
        </p:nvSpPr>
        <p:spPr>
          <a:xfrm rot="10800000">
            <a:off x="8151300" y="167450"/>
            <a:ext cx="735600" cy="1890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p53"/>
          <p:cNvSpPr/>
          <p:nvPr/>
        </p:nvSpPr>
        <p:spPr>
          <a:xfrm rot="10800000">
            <a:off x="8151300" y="3088375"/>
            <a:ext cx="735600" cy="1887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p53"/>
          <p:cNvSpPr/>
          <p:nvPr/>
        </p:nvSpPr>
        <p:spPr>
          <a:xfrm rot="10800000">
            <a:off x="7997850" y="2264525"/>
            <a:ext cx="1042500" cy="635700"/>
          </a:xfrm>
          <a:prstGeom prst="hexagon">
            <a:avLst>
              <a:gd fmla="val 40849" name="adj"/>
              <a:gd fmla="val 115470" name="vf"/>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53"/>
          <p:cNvSpPr/>
          <p:nvPr/>
        </p:nvSpPr>
        <p:spPr>
          <a:xfrm rot="10800000">
            <a:off x="8336250" y="2399550"/>
            <a:ext cx="365700" cy="3657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53"/>
          <p:cNvSpPr txBox="1"/>
          <p:nvPr>
            <p:ph idx="1" type="subTitle"/>
          </p:nvPr>
        </p:nvSpPr>
        <p:spPr>
          <a:xfrm rot="5400000">
            <a:off x="7668450" y="3868125"/>
            <a:ext cx="1701300" cy="3315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1pPr>
            <a:lvl2pPr lvl="1"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2pPr>
            <a:lvl3pPr lvl="2"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3pPr>
            <a:lvl4pPr lvl="3"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4pPr>
            <a:lvl5pPr lvl="4"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5pPr>
            <a:lvl6pPr lvl="5"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6pPr>
            <a:lvl7pPr lvl="6"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7pPr>
            <a:lvl8pPr lvl="7"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8pPr>
            <a:lvl9pPr lvl="8"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9pPr>
          </a:lstStyle>
          <a:p/>
        </p:txBody>
      </p:sp>
      <p:sp>
        <p:nvSpPr>
          <p:cNvPr id="608" name="Google Shape;608;p53"/>
          <p:cNvSpPr txBox="1"/>
          <p:nvPr>
            <p:ph idx="2" type="subTitle"/>
          </p:nvPr>
        </p:nvSpPr>
        <p:spPr>
          <a:xfrm rot="5400000">
            <a:off x="7668450" y="945575"/>
            <a:ext cx="1701300" cy="331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1pPr>
            <a:lvl2pPr lvl="1"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2pPr>
            <a:lvl3pPr lvl="2"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3pPr>
            <a:lvl4pPr lvl="3"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4pPr>
            <a:lvl5pPr lvl="4"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5pPr>
            <a:lvl6pPr lvl="5"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6pPr>
            <a:lvl7pPr lvl="6"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7pPr>
            <a:lvl8pPr lvl="7"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8pPr>
            <a:lvl9pPr lvl="8"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3_1">
    <p:bg>
      <p:bgPr>
        <a:solidFill>
          <a:schemeClr val="lt2"/>
        </a:solidFill>
      </p:bgPr>
    </p:bg>
    <p:spTree>
      <p:nvGrpSpPr>
        <p:cNvPr id="609" name="Shape 609"/>
        <p:cNvGrpSpPr/>
        <p:nvPr/>
      </p:nvGrpSpPr>
      <p:grpSpPr>
        <a:xfrm>
          <a:off x="0" y="0"/>
          <a:ext cx="0" cy="0"/>
          <a:chOff x="0" y="0"/>
          <a:chExt cx="0" cy="0"/>
        </a:xfrm>
      </p:grpSpPr>
      <p:sp>
        <p:nvSpPr>
          <p:cNvPr id="610" name="Google Shape;610;p54"/>
          <p:cNvSpPr/>
          <p:nvPr/>
        </p:nvSpPr>
        <p:spPr>
          <a:xfrm flipH="1">
            <a:off x="343200" y="342900"/>
            <a:ext cx="8800800" cy="48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54"/>
          <p:cNvSpPr/>
          <p:nvPr/>
        </p:nvSpPr>
        <p:spPr>
          <a:xfrm flipH="1" rot="-5400000">
            <a:off x="343225" y="342900"/>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2" name="Google Shape;612;p54"/>
          <p:cNvSpPr/>
          <p:nvPr/>
        </p:nvSpPr>
        <p:spPr>
          <a:xfrm flipH="1" rot="10800000">
            <a:off x="343225" y="4397825"/>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13" name="Google Shape;613;p54"/>
          <p:cNvGrpSpPr/>
          <p:nvPr/>
        </p:nvGrpSpPr>
        <p:grpSpPr>
          <a:xfrm flipH="1">
            <a:off x="85800" y="76325"/>
            <a:ext cx="7808400" cy="5067300"/>
            <a:chOff x="1249800" y="76325"/>
            <a:chExt cx="7808400" cy="5067300"/>
          </a:xfrm>
        </p:grpSpPr>
        <p:cxnSp>
          <p:nvCxnSpPr>
            <p:cNvPr id="614" name="Google Shape;614;p54"/>
            <p:cNvCxnSpPr/>
            <p:nvPr/>
          </p:nvCxnSpPr>
          <p:spPr>
            <a:xfrm>
              <a:off x="1249800" y="85800"/>
              <a:ext cx="7808400" cy="0"/>
            </a:xfrm>
            <a:prstGeom prst="straightConnector1">
              <a:avLst/>
            </a:prstGeom>
            <a:noFill/>
            <a:ln cap="flat" cmpd="sng" w="19050">
              <a:solidFill>
                <a:schemeClr val="accent2"/>
              </a:solidFill>
              <a:prstDash val="solid"/>
              <a:round/>
              <a:headEnd len="med" w="med" type="none"/>
              <a:tailEnd len="med" w="med" type="none"/>
            </a:ln>
          </p:spPr>
        </p:cxnSp>
        <p:cxnSp>
          <p:nvCxnSpPr>
            <p:cNvPr id="615" name="Google Shape;615;p54"/>
            <p:cNvCxnSpPr/>
            <p:nvPr/>
          </p:nvCxnSpPr>
          <p:spPr>
            <a:xfrm rot="10800000">
              <a:off x="9058200" y="76325"/>
              <a:ext cx="0" cy="5067300"/>
            </a:xfrm>
            <a:prstGeom prst="straightConnector1">
              <a:avLst/>
            </a:prstGeom>
            <a:noFill/>
            <a:ln cap="flat" cmpd="sng" w="19050">
              <a:solidFill>
                <a:schemeClr val="accent2"/>
              </a:solidFill>
              <a:prstDash val="solid"/>
              <a:round/>
              <a:headEnd len="med" w="med" type="none"/>
              <a:tailEnd len="med" w="med" type="none"/>
            </a:ln>
          </p:spPr>
        </p:cxnSp>
      </p:grpSp>
      <p:grpSp>
        <p:nvGrpSpPr>
          <p:cNvPr id="616" name="Google Shape;616;p54"/>
          <p:cNvGrpSpPr/>
          <p:nvPr/>
        </p:nvGrpSpPr>
        <p:grpSpPr>
          <a:xfrm flipH="1">
            <a:off x="171600" y="162125"/>
            <a:ext cx="7722600" cy="4981500"/>
            <a:chOff x="1249800" y="162125"/>
            <a:chExt cx="7722600" cy="4981500"/>
          </a:xfrm>
        </p:grpSpPr>
        <p:cxnSp>
          <p:nvCxnSpPr>
            <p:cNvPr id="617" name="Google Shape;617;p54"/>
            <p:cNvCxnSpPr/>
            <p:nvPr/>
          </p:nvCxnSpPr>
          <p:spPr>
            <a:xfrm>
              <a:off x="1249800" y="171625"/>
              <a:ext cx="7722600" cy="0"/>
            </a:xfrm>
            <a:prstGeom prst="straightConnector1">
              <a:avLst/>
            </a:prstGeom>
            <a:noFill/>
            <a:ln cap="flat" cmpd="sng" w="19050">
              <a:solidFill>
                <a:schemeClr val="accent2"/>
              </a:solidFill>
              <a:prstDash val="solid"/>
              <a:round/>
              <a:headEnd len="med" w="med" type="none"/>
              <a:tailEnd len="med" w="med" type="none"/>
            </a:ln>
          </p:spPr>
        </p:cxnSp>
        <p:cxnSp>
          <p:nvCxnSpPr>
            <p:cNvPr id="618" name="Google Shape;618;p54"/>
            <p:cNvCxnSpPr/>
            <p:nvPr/>
          </p:nvCxnSpPr>
          <p:spPr>
            <a:xfrm rot="10800000">
              <a:off x="8972375" y="162125"/>
              <a:ext cx="0" cy="4981500"/>
            </a:xfrm>
            <a:prstGeom prst="straightConnector1">
              <a:avLst/>
            </a:prstGeom>
            <a:noFill/>
            <a:ln cap="flat" cmpd="sng" w="19050">
              <a:solidFill>
                <a:schemeClr val="accent2"/>
              </a:solidFill>
              <a:prstDash val="solid"/>
              <a:round/>
              <a:headEnd len="med" w="med" type="none"/>
              <a:tailEnd len="med" w="med" type="none"/>
            </a:ln>
          </p:spPr>
        </p:cxnSp>
      </p:grpSp>
      <p:grpSp>
        <p:nvGrpSpPr>
          <p:cNvPr id="619" name="Google Shape;619;p54"/>
          <p:cNvGrpSpPr/>
          <p:nvPr/>
        </p:nvGrpSpPr>
        <p:grpSpPr>
          <a:xfrm flipH="1">
            <a:off x="257400" y="247925"/>
            <a:ext cx="7636800" cy="4895700"/>
            <a:chOff x="1249800" y="247925"/>
            <a:chExt cx="7636800" cy="4895700"/>
          </a:xfrm>
        </p:grpSpPr>
        <p:cxnSp>
          <p:nvCxnSpPr>
            <p:cNvPr id="620" name="Google Shape;620;p54"/>
            <p:cNvCxnSpPr/>
            <p:nvPr/>
          </p:nvCxnSpPr>
          <p:spPr>
            <a:xfrm>
              <a:off x="1249800" y="257425"/>
              <a:ext cx="7636800" cy="0"/>
            </a:xfrm>
            <a:prstGeom prst="straightConnector1">
              <a:avLst/>
            </a:prstGeom>
            <a:noFill/>
            <a:ln cap="flat" cmpd="sng" w="19050">
              <a:solidFill>
                <a:schemeClr val="accent2"/>
              </a:solidFill>
              <a:prstDash val="solid"/>
              <a:round/>
              <a:headEnd len="med" w="med" type="none"/>
              <a:tailEnd len="med" w="med" type="none"/>
            </a:ln>
          </p:spPr>
        </p:cxnSp>
        <p:cxnSp>
          <p:nvCxnSpPr>
            <p:cNvPr id="621" name="Google Shape;621;p54"/>
            <p:cNvCxnSpPr/>
            <p:nvPr/>
          </p:nvCxnSpPr>
          <p:spPr>
            <a:xfrm rot="10800000">
              <a:off x="8886575" y="247925"/>
              <a:ext cx="0" cy="4895700"/>
            </a:xfrm>
            <a:prstGeom prst="straightConnector1">
              <a:avLst/>
            </a:prstGeom>
            <a:noFill/>
            <a:ln cap="flat" cmpd="sng" w="19050">
              <a:solidFill>
                <a:schemeClr val="accent2"/>
              </a:solidFill>
              <a:prstDash val="solid"/>
              <a:round/>
              <a:headEnd len="med" w="med" type="none"/>
              <a:tailEnd len="med" w="med" type="none"/>
            </a:ln>
          </p:spPr>
        </p:cxnSp>
      </p:grpSp>
      <p:sp>
        <p:nvSpPr>
          <p:cNvPr id="622" name="Google Shape;622;p54"/>
          <p:cNvSpPr txBox="1"/>
          <p:nvPr>
            <p:ph type="ctrTitle"/>
          </p:nvPr>
        </p:nvSpPr>
        <p:spPr>
          <a:xfrm>
            <a:off x="1375800" y="1703150"/>
            <a:ext cx="5485800" cy="1737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4800"/>
              <a:buFont typeface="STIX Two Text SemiBold"/>
              <a:buNone/>
              <a:defRPr sz="4800">
                <a:solidFill>
                  <a:schemeClr val="accent2"/>
                </a:solidFill>
              </a:defRPr>
            </a:lvl1pPr>
            <a:lvl2pPr lvl="1" algn="ctr">
              <a:spcBef>
                <a:spcPts val="0"/>
              </a:spcBef>
              <a:spcAft>
                <a:spcPts val="0"/>
              </a:spcAft>
              <a:buClr>
                <a:schemeClr val="accent2"/>
              </a:buClr>
              <a:buSzPts val="4800"/>
              <a:buNone/>
              <a:defRPr sz="4800">
                <a:solidFill>
                  <a:schemeClr val="accent2"/>
                </a:solidFill>
              </a:defRPr>
            </a:lvl2pPr>
            <a:lvl3pPr lvl="2" algn="ctr">
              <a:spcBef>
                <a:spcPts val="0"/>
              </a:spcBef>
              <a:spcAft>
                <a:spcPts val="0"/>
              </a:spcAft>
              <a:buClr>
                <a:schemeClr val="accent2"/>
              </a:buClr>
              <a:buSzPts val="4800"/>
              <a:buNone/>
              <a:defRPr sz="4800">
                <a:solidFill>
                  <a:schemeClr val="accent2"/>
                </a:solidFill>
              </a:defRPr>
            </a:lvl3pPr>
            <a:lvl4pPr lvl="3" algn="ctr">
              <a:spcBef>
                <a:spcPts val="0"/>
              </a:spcBef>
              <a:spcAft>
                <a:spcPts val="0"/>
              </a:spcAft>
              <a:buClr>
                <a:schemeClr val="accent2"/>
              </a:buClr>
              <a:buSzPts val="4800"/>
              <a:buNone/>
              <a:defRPr sz="4800">
                <a:solidFill>
                  <a:schemeClr val="accent2"/>
                </a:solidFill>
              </a:defRPr>
            </a:lvl4pPr>
            <a:lvl5pPr lvl="4" algn="ctr">
              <a:spcBef>
                <a:spcPts val="0"/>
              </a:spcBef>
              <a:spcAft>
                <a:spcPts val="0"/>
              </a:spcAft>
              <a:buClr>
                <a:schemeClr val="accent2"/>
              </a:buClr>
              <a:buSzPts val="4800"/>
              <a:buNone/>
              <a:defRPr sz="4800">
                <a:solidFill>
                  <a:schemeClr val="accent2"/>
                </a:solidFill>
              </a:defRPr>
            </a:lvl5pPr>
            <a:lvl6pPr lvl="5" algn="ctr">
              <a:spcBef>
                <a:spcPts val="0"/>
              </a:spcBef>
              <a:spcAft>
                <a:spcPts val="0"/>
              </a:spcAft>
              <a:buClr>
                <a:schemeClr val="accent2"/>
              </a:buClr>
              <a:buSzPts val="4800"/>
              <a:buNone/>
              <a:defRPr sz="4800">
                <a:solidFill>
                  <a:schemeClr val="accent2"/>
                </a:solidFill>
              </a:defRPr>
            </a:lvl6pPr>
            <a:lvl7pPr lvl="6" algn="ctr">
              <a:spcBef>
                <a:spcPts val="0"/>
              </a:spcBef>
              <a:spcAft>
                <a:spcPts val="0"/>
              </a:spcAft>
              <a:buClr>
                <a:schemeClr val="accent2"/>
              </a:buClr>
              <a:buSzPts val="4800"/>
              <a:buNone/>
              <a:defRPr sz="4800">
                <a:solidFill>
                  <a:schemeClr val="accent2"/>
                </a:solidFill>
              </a:defRPr>
            </a:lvl7pPr>
            <a:lvl8pPr lvl="7" algn="ctr">
              <a:spcBef>
                <a:spcPts val="0"/>
              </a:spcBef>
              <a:spcAft>
                <a:spcPts val="0"/>
              </a:spcAft>
              <a:buClr>
                <a:schemeClr val="accent2"/>
              </a:buClr>
              <a:buSzPts val="4800"/>
              <a:buNone/>
              <a:defRPr sz="4800">
                <a:solidFill>
                  <a:schemeClr val="accent2"/>
                </a:solidFill>
              </a:defRPr>
            </a:lvl8pPr>
            <a:lvl9pPr lvl="8" algn="ctr">
              <a:spcBef>
                <a:spcPts val="0"/>
              </a:spcBef>
              <a:spcAft>
                <a:spcPts val="0"/>
              </a:spcAft>
              <a:buClr>
                <a:schemeClr val="accent2"/>
              </a:buClr>
              <a:buSzPts val="4800"/>
              <a:buNone/>
              <a:defRPr sz="4800">
                <a:solidFill>
                  <a:schemeClr val="accent2"/>
                </a:solidFill>
              </a:defRPr>
            </a:lvl9pPr>
          </a:lstStyle>
          <a:p/>
        </p:txBody>
      </p:sp>
      <p:sp>
        <p:nvSpPr>
          <p:cNvPr id="623" name="Google Shape;623;p54"/>
          <p:cNvSpPr/>
          <p:nvPr/>
        </p:nvSpPr>
        <p:spPr>
          <a:xfrm rot="10800000">
            <a:off x="7894200" y="0"/>
            <a:ext cx="1249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624" name="Google Shape;624;p54"/>
          <p:cNvSpPr/>
          <p:nvPr/>
        </p:nvSpPr>
        <p:spPr>
          <a:xfrm rot="10800000">
            <a:off x="8151300" y="167450"/>
            <a:ext cx="735600" cy="1890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5" name="Google Shape;625;p54"/>
          <p:cNvSpPr/>
          <p:nvPr/>
        </p:nvSpPr>
        <p:spPr>
          <a:xfrm rot="10800000">
            <a:off x="8151300" y="3088375"/>
            <a:ext cx="735600" cy="1887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6" name="Google Shape;626;p54"/>
          <p:cNvSpPr/>
          <p:nvPr/>
        </p:nvSpPr>
        <p:spPr>
          <a:xfrm rot="10800000">
            <a:off x="7997850" y="2264525"/>
            <a:ext cx="1042500" cy="635700"/>
          </a:xfrm>
          <a:prstGeom prst="hexagon">
            <a:avLst>
              <a:gd fmla="val 40849" name="adj"/>
              <a:gd fmla="val 115470" name="vf"/>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7" name="Google Shape;627;p54"/>
          <p:cNvSpPr/>
          <p:nvPr/>
        </p:nvSpPr>
        <p:spPr>
          <a:xfrm rot="10800000">
            <a:off x="8336250" y="2399550"/>
            <a:ext cx="365700" cy="3657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628" name="Shape 628"/>
        <p:cNvGrpSpPr/>
        <p:nvPr/>
      </p:nvGrpSpPr>
      <p:grpSpPr>
        <a:xfrm>
          <a:off x="0" y="0"/>
          <a:ext cx="0" cy="0"/>
          <a:chOff x="0" y="0"/>
          <a:chExt cx="0" cy="0"/>
        </a:xfrm>
      </p:grpSpPr>
      <p:sp>
        <p:nvSpPr>
          <p:cNvPr id="629" name="Google Shape;629;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43" Type="http://schemas.openxmlformats.org/officeDocument/2006/relationships/theme" Target="../theme/theme3.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TIX Two Text SemiBold"/>
              <a:buNone/>
              <a:defRPr sz="3000">
                <a:solidFill>
                  <a:schemeClr val="dk1"/>
                </a:solidFill>
                <a:latin typeface="STIX Two Text SemiBold"/>
                <a:ea typeface="STIX Two Text SemiBold"/>
                <a:cs typeface="STIX Two Text SemiBold"/>
                <a:sym typeface="STIX Two Text SemiBold"/>
              </a:defRPr>
            </a:lvl1pPr>
            <a:lvl2pPr lvl="1">
              <a:spcBef>
                <a:spcPts val="0"/>
              </a:spcBef>
              <a:spcAft>
                <a:spcPts val="0"/>
              </a:spcAft>
              <a:buClr>
                <a:schemeClr val="dk1"/>
              </a:buClr>
              <a:buSzPts val="3000"/>
              <a:buFont typeface="STIX Two Text SemiBold"/>
              <a:buNone/>
              <a:defRPr sz="3000">
                <a:solidFill>
                  <a:schemeClr val="dk1"/>
                </a:solidFill>
                <a:latin typeface="STIX Two Text SemiBold"/>
                <a:ea typeface="STIX Two Text SemiBold"/>
                <a:cs typeface="STIX Two Text SemiBold"/>
                <a:sym typeface="STIX Two Text SemiBold"/>
              </a:defRPr>
            </a:lvl2pPr>
            <a:lvl3pPr lvl="2">
              <a:spcBef>
                <a:spcPts val="0"/>
              </a:spcBef>
              <a:spcAft>
                <a:spcPts val="0"/>
              </a:spcAft>
              <a:buClr>
                <a:schemeClr val="dk1"/>
              </a:buClr>
              <a:buSzPts val="3000"/>
              <a:buFont typeface="STIX Two Text SemiBold"/>
              <a:buNone/>
              <a:defRPr sz="3000">
                <a:solidFill>
                  <a:schemeClr val="dk1"/>
                </a:solidFill>
                <a:latin typeface="STIX Two Text SemiBold"/>
                <a:ea typeface="STIX Two Text SemiBold"/>
                <a:cs typeface="STIX Two Text SemiBold"/>
                <a:sym typeface="STIX Two Text SemiBold"/>
              </a:defRPr>
            </a:lvl3pPr>
            <a:lvl4pPr lvl="3">
              <a:spcBef>
                <a:spcPts val="0"/>
              </a:spcBef>
              <a:spcAft>
                <a:spcPts val="0"/>
              </a:spcAft>
              <a:buClr>
                <a:schemeClr val="dk1"/>
              </a:buClr>
              <a:buSzPts val="3000"/>
              <a:buFont typeface="STIX Two Text SemiBold"/>
              <a:buNone/>
              <a:defRPr sz="3000">
                <a:solidFill>
                  <a:schemeClr val="dk1"/>
                </a:solidFill>
                <a:latin typeface="STIX Two Text SemiBold"/>
                <a:ea typeface="STIX Two Text SemiBold"/>
                <a:cs typeface="STIX Two Text SemiBold"/>
                <a:sym typeface="STIX Two Text SemiBold"/>
              </a:defRPr>
            </a:lvl4pPr>
            <a:lvl5pPr lvl="4">
              <a:spcBef>
                <a:spcPts val="0"/>
              </a:spcBef>
              <a:spcAft>
                <a:spcPts val="0"/>
              </a:spcAft>
              <a:buClr>
                <a:schemeClr val="dk1"/>
              </a:buClr>
              <a:buSzPts val="3000"/>
              <a:buFont typeface="STIX Two Text SemiBold"/>
              <a:buNone/>
              <a:defRPr sz="3000">
                <a:solidFill>
                  <a:schemeClr val="dk1"/>
                </a:solidFill>
                <a:latin typeface="STIX Two Text SemiBold"/>
                <a:ea typeface="STIX Two Text SemiBold"/>
                <a:cs typeface="STIX Two Text SemiBold"/>
                <a:sym typeface="STIX Two Text SemiBold"/>
              </a:defRPr>
            </a:lvl5pPr>
            <a:lvl6pPr lvl="5">
              <a:spcBef>
                <a:spcPts val="0"/>
              </a:spcBef>
              <a:spcAft>
                <a:spcPts val="0"/>
              </a:spcAft>
              <a:buClr>
                <a:schemeClr val="dk1"/>
              </a:buClr>
              <a:buSzPts val="3000"/>
              <a:buFont typeface="STIX Two Text SemiBold"/>
              <a:buNone/>
              <a:defRPr sz="3000">
                <a:solidFill>
                  <a:schemeClr val="dk1"/>
                </a:solidFill>
                <a:latin typeface="STIX Two Text SemiBold"/>
                <a:ea typeface="STIX Two Text SemiBold"/>
                <a:cs typeface="STIX Two Text SemiBold"/>
                <a:sym typeface="STIX Two Text SemiBold"/>
              </a:defRPr>
            </a:lvl6pPr>
            <a:lvl7pPr lvl="6">
              <a:spcBef>
                <a:spcPts val="0"/>
              </a:spcBef>
              <a:spcAft>
                <a:spcPts val="0"/>
              </a:spcAft>
              <a:buClr>
                <a:schemeClr val="dk1"/>
              </a:buClr>
              <a:buSzPts val="3000"/>
              <a:buFont typeface="STIX Two Text SemiBold"/>
              <a:buNone/>
              <a:defRPr sz="3000">
                <a:solidFill>
                  <a:schemeClr val="dk1"/>
                </a:solidFill>
                <a:latin typeface="STIX Two Text SemiBold"/>
                <a:ea typeface="STIX Two Text SemiBold"/>
                <a:cs typeface="STIX Two Text SemiBold"/>
                <a:sym typeface="STIX Two Text SemiBold"/>
              </a:defRPr>
            </a:lvl7pPr>
            <a:lvl8pPr lvl="7">
              <a:spcBef>
                <a:spcPts val="0"/>
              </a:spcBef>
              <a:spcAft>
                <a:spcPts val="0"/>
              </a:spcAft>
              <a:buClr>
                <a:schemeClr val="dk1"/>
              </a:buClr>
              <a:buSzPts val="3000"/>
              <a:buFont typeface="STIX Two Text SemiBold"/>
              <a:buNone/>
              <a:defRPr sz="3000">
                <a:solidFill>
                  <a:schemeClr val="dk1"/>
                </a:solidFill>
                <a:latin typeface="STIX Two Text SemiBold"/>
                <a:ea typeface="STIX Two Text SemiBold"/>
                <a:cs typeface="STIX Two Text SemiBold"/>
                <a:sym typeface="STIX Two Text SemiBold"/>
              </a:defRPr>
            </a:lvl8pPr>
            <a:lvl9pPr lvl="8">
              <a:spcBef>
                <a:spcPts val="0"/>
              </a:spcBef>
              <a:spcAft>
                <a:spcPts val="0"/>
              </a:spcAft>
              <a:buClr>
                <a:schemeClr val="dk1"/>
              </a:buClr>
              <a:buSzPts val="3000"/>
              <a:buFont typeface="STIX Two Text SemiBold"/>
              <a:buNone/>
              <a:defRPr sz="3000">
                <a:solidFill>
                  <a:schemeClr val="dk1"/>
                </a:solidFill>
                <a:latin typeface="STIX Two Text SemiBold"/>
                <a:ea typeface="STIX Two Text SemiBold"/>
                <a:cs typeface="STIX Two Text SemiBold"/>
                <a:sym typeface="STIX Two Text SemiBold"/>
              </a:defRPr>
            </a:lvl9pPr>
          </a:lstStyle>
          <a:p/>
        </p:txBody>
      </p:sp>
      <p:sp>
        <p:nvSpPr>
          <p:cNvPr id="52" name="Google Shape;52;p13"/>
          <p:cNvSpPr txBox="1"/>
          <p:nvPr>
            <p:ph idx="1" type="body"/>
          </p:nvPr>
        </p:nvSpPr>
        <p:spPr>
          <a:xfrm>
            <a:off x="311700" y="1800050"/>
            <a:ext cx="3661800" cy="20721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STIX Two Text"/>
              <a:buChar char="●"/>
              <a:defRPr sz="1200">
                <a:solidFill>
                  <a:schemeClr val="dk2"/>
                </a:solidFill>
                <a:latin typeface="STIX Two Text"/>
                <a:ea typeface="STIX Two Text"/>
                <a:cs typeface="STIX Two Text"/>
                <a:sym typeface="STIX Two Text"/>
              </a:defRPr>
            </a:lvl1pPr>
            <a:lvl2pPr indent="-304800" lvl="1" marL="914400">
              <a:spcBef>
                <a:spcPts val="0"/>
              </a:spcBef>
              <a:spcAft>
                <a:spcPts val="0"/>
              </a:spcAft>
              <a:buClr>
                <a:schemeClr val="dk2"/>
              </a:buClr>
              <a:buSzPts val="1200"/>
              <a:buFont typeface="STIX Two Text"/>
              <a:buChar char="○"/>
              <a:defRPr sz="1200">
                <a:solidFill>
                  <a:schemeClr val="dk2"/>
                </a:solidFill>
                <a:latin typeface="STIX Two Text"/>
                <a:ea typeface="STIX Two Text"/>
                <a:cs typeface="STIX Two Text"/>
                <a:sym typeface="STIX Two Text"/>
              </a:defRPr>
            </a:lvl2pPr>
            <a:lvl3pPr indent="-304800" lvl="2" marL="1371600">
              <a:spcBef>
                <a:spcPts val="0"/>
              </a:spcBef>
              <a:spcAft>
                <a:spcPts val="0"/>
              </a:spcAft>
              <a:buClr>
                <a:schemeClr val="dk2"/>
              </a:buClr>
              <a:buSzPts val="1200"/>
              <a:buFont typeface="STIX Two Text"/>
              <a:buChar char="■"/>
              <a:defRPr sz="1200">
                <a:solidFill>
                  <a:schemeClr val="dk2"/>
                </a:solidFill>
                <a:latin typeface="STIX Two Text"/>
                <a:ea typeface="STIX Two Text"/>
                <a:cs typeface="STIX Two Text"/>
                <a:sym typeface="STIX Two Text"/>
              </a:defRPr>
            </a:lvl3pPr>
            <a:lvl4pPr indent="-304800" lvl="3" marL="1828800">
              <a:spcBef>
                <a:spcPts val="0"/>
              </a:spcBef>
              <a:spcAft>
                <a:spcPts val="0"/>
              </a:spcAft>
              <a:buClr>
                <a:schemeClr val="dk2"/>
              </a:buClr>
              <a:buSzPts val="1200"/>
              <a:buFont typeface="STIX Two Text"/>
              <a:buChar char="●"/>
              <a:defRPr sz="1200">
                <a:solidFill>
                  <a:schemeClr val="dk2"/>
                </a:solidFill>
                <a:latin typeface="STIX Two Text"/>
                <a:ea typeface="STIX Two Text"/>
                <a:cs typeface="STIX Two Text"/>
                <a:sym typeface="STIX Two Text"/>
              </a:defRPr>
            </a:lvl4pPr>
            <a:lvl5pPr indent="-304800" lvl="4" marL="2286000">
              <a:spcBef>
                <a:spcPts val="0"/>
              </a:spcBef>
              <a:spcAft>
                <a:spcPts val="0"/>
              </a:spcAft>
              <a:buClr>
                <a:schemeClr val="dk2"/>
              </a:buClr>
              <a:buSzPts val="1200"/>
              <a:buFont typeface="STIX Two Text"/>
              <a:buChar char="○"/>
              <a:defRPr sz="1200">
                <a:solidFill>
                  <a:schemeClr val="dk2"/>
                </a:solidFill>
                <a:latin typeface="STIX Two Text"/>
                <a:ea typeface="STIX Two Text"/>
                <a:cs typeface="STIX Two Text"/>
                <a:sym typeface="STIX Two Text"/>
              </a:defRPr>
            </a:lvl5pPr>
            <a:lvl6pPr indent="-304800" lvl="5" marL="2743200">
              <a:spcBef>
                <a:spcPts val="0"/>
              </a:spcBef>
              <a:spcAft>
                <a:spcPts val="0"/>
              </a:spcAft>
              <a:buClr>
                <a:schemeClr val="dk2"/>
              </a:buClr>
              <a:buSzPts val="1200"/>
              <a:buFont typeface="STIX Two Text"/>
              <a:buChar char="■"/>
              <a:defRPr sz="1200">
                <a:solidFill>
                  <a:schemeClr val="dk2"/>
                </a:solidFill>
                <a:latin typeface="STIX Two Text"/>
                <a:ea typeface="STIX Two Text"/>
                <a:cs typeface="STIX Two Text"/>
                <a:sym typeface="STIX Two Text"/>
              </a:defRPr>
            </a:lvl6pPr>
            <a:lvl7pPr indent="-304800" lvl="6" marL="3200400">
              <a:spcBef>
                <a:spcPts val="0"/>
              </a:spcBef>
              <a:spcAft>
                <a:spcPts val="0"/>
              </a:spcAft>
              <a:buClr>
                <a:schemeClr val="dk2"/>
              </a:buClr>
              <a:buSzPts val="1200"/>
              <a:buFont typeface="STIX Two Text"/>
              <a:buChar char="●"/>
              <a:defRPr sz="1200">
                <a:solidFill>
                  <a:schemeClr val="dk2"/>
                </a:solidFill>
                <a:latin typeface="STIX Two Text"/>
                <a:ea typeface="STIX Two Text"/>
                <a:cs typeface="STIX Two Text"/>
                <a:sym typeface="STIX Two Text"/>
              </a:defRPr>
            </a:lvl7pPr>
            <a:lvl8pPr indent="-304800" lvl="7" marL="3657600">
              <a:spcBef>
                <a:spcPts val="0"/>
              </a:spcBef>
              <a:spcAft>
                <a:spcPts val="0"/>
              </a:spcAft>
              <a:buClr>
                <a:schemeClr val="dk2"/>
              </a:buClr>
              <a:buSzPts val="1200"/>
              <a:buFont typeface="STIX Two Text"/>
              <a:buChar char="○"/>
              <a:defRPr sz="1200">
                <a:solidFill>
                  <a:schemeClr val="dk2"/>
                </a:solidFill>
                <a:latin typeface="STIX Two Text"/>
                <a:ea typeface="STIX Two Text"/>
                <a:cs typeface="STIX Two Text"/>
                <a:sym typeface="STIX Two Text"/>
              </a:defRPr>
            </a:lvl8pPr>
            <a:lvl9pPr indent="-304800" lvl="8" marL="4114800">
              <a:spcBef>
                <a:spcPts val="0"/>
              </a:spcBef>
              <a:spcAft>
                <a:spcPts val="0"/>
              </a:spcAft>
              <a:buClr>
                <a:schemeClr val="dk2"/>
              </a:buClr>
              <a:buSzPts val="1200"/>
              <a:buFont typeface="STIX Two Text"/>
              <a:buChar char="■"/>
              <a:defRPr sz="1200">
                <a:solidFill>
                  <a:schemeClr val="dk2"/>
                </a:solidFill>
                <a:latin typeface="STIX Two Text"/>
                <a:ea typeface="STIX Two Text"/>
                <a:cs typeface="STIX Two Text"/>
                <a:sym typeface="STIX Two Tex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TIX Two Text"/>
                <a:ea typeface="STIX Two Text"/>
                <a:cs typeface="STIX Two Text"/>
                <a:sym typeface="STIX Two Text"/>
              </a:defRPr>
            </a:lvl1pPr>
            <a:lvl2pPr lvl="1" algn="r">
              <a:buNone/>
              <a:defRPr sz="1000">
                <a:solidFill>
                  <a:schemeClr val="dk2"/>
                </a:solidFill>
                <a:latin typeface="STIX Two Text"/>
                <a:ea typeface="STIX Two Text"/>
                <a:cs typeface="STIX Two Text"/>
                <a:sym typeface="STIX Two Text"/>
              </a:defRPr>
            </a:lvl2pPr>
            <a:lvl3pPr lvl="2" algn="r">
              <a:buNone/>
              <a:defRPr sz="1000">
                <a:solidFill>
                  <a:schemeClr val="dk2"/>
                </a:solidFill>
                <a:latin typeface="STIX Two Text"/>
                <a:ea typeface="STIX Two Text"/>
                <a:cs typeface="STIX Two Text"/>
                <a:sym typeface="STIX Two Text"/>
              </a:defRPr>
            </a:lvl3pPr>
            <a:lvl4pPr lvl="3" algn="r">
              <a:buNone/>
              <a:defRPr sz="1000">
                <a:solidFill>
                  <a:schemeClr val="dk2"/>
                </a:solidFill>
                <a:latin typeface="STIX Two Text"/>
                <a:ea typeface="STIX Two Text"/>
                <a:cs typeface="STIX Two Text"/>
                <a:sym typeface="STIX Two Text"/>
              </a:defRPr>
            </a:lvl4pPr>
            <a:lvl5pPr lvl="4" algn="r">
              <a:buNone/>
              <a:defRPr sz="1000">
                <a:solidFill>
                  <a:schemeClr val="dk2"/>
                </a:solidFill>
                <a:latin typeface="STIX Two Text"/>
                <a:ea typeface="STIX Two Text"/>
                <a:cs typeface="STIX Two Text"/>
                <a:sym typeface="STIX Two Text"/>
              </a:defRPr>
            </a:lvl5pPr>
            <a:lvl6pPr lvl="5" algn="r">
              <a:buNone/>
              <a:defRPr sz="1000">
                <a:solidFill>
                  <a:schemeClr val="dk2"/>
                </a:solidFill>
                <a:latin typeface="STIX Two Text"/>
                <a:ea typeface="STIX Two Text"/>
                <a:cs typeface="STIX Two Text"/>
                <a:sym typeface="STIX Two Text"/>
              </a:defRPr>
            </a:lvl6pPr>
            <a:lvl7pPr lvl="6" algn="r">
              <a:buNone/>
              <a:defRPr sz="1000">
                <a:solidFill>
                  <a:schemeClr val="dk2"/>
                </a:solidFill>
                <a:latin typeface="STIX Two Text"/>
                <a:ea typeface="STIX Two Text"/>
                <a:cs typeface="STIX Two Text"/>
                <a:sym typeface="STIX Two Text"/>
              </a:defRPr>
            </a:lvl7pPr>
            <a:lvl8pPr lvl="7" algn="r">
              <a:buNone/>
              <a:defRPr sz="1000">
                <a:solidFill>
                  <a:schemeClr val="dk2"/>
                </a:solidFill>
                <a:latin typeface="STIX Two Text"/>
                <a:ea typeface="STIX Two Text"/>
                <a:cs typeface="STIX Two Text"/>
                <a:sym typeface="STIX Two Text"/>
              </a:defRPr>
            </a:lvl8pPr>
            <a:lvl9pPr lvl="8" algn="r">
              <a:buNone/>
              <a:defRPr sz="1000">
                <a:solidFill>
                  <a:schemeClr val="dk2"/>
                </a:solidFill>
                <a:latin typeface="STIX Two Text"/>
                <a:ea typeface="STIX Two Text"/>
                <a:cs typeface="STIX Two Text"/>
                <a:sym typeface="STIX Two Tex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hyperlink" Target="https://medium.com/data-and-beyond/stacking-ensemble-technique-in-ml-6d0a98a12607" TargetMode="External"/><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hyperlink" Target="https://towardsdatascience.com/ensemble-learning-bagging-boosting-3098079e5422/" TargetMode="External"/><Relationship Id="rId8" Type="http://schemas.openxmlformats.org/officeDocument/2006/relationships/hyperlink" Target="https://towardsdatascience.com/ensemble-learning-bagging-boosting-3098079e542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s://medium.com/@denizgunay/knn-algorithm-3604c19cd809" TargetMode="External"/><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hyperlink" Target="https://medium.com/analytics-vidhya/the-math-behind-logistic-regression-c2f04ca27bca" TargetMode="External"/><Relationship Id="rId7" Type="http://schemas.openxmlformats.org/officeDocument/2006/relationships/image" Target="../media/image4.png"/><Relationship Id="rId8" Type="http://schemas.openxmlformats.org/officeDocument/2006/relationships/hyperlink" Target="https://medium.com/@fraidoonomarzai99/decision-tree-in-depth-da6ff64d8e54" TargetMode="External"/><Relationship Id="rId10" Type="http://schemas.openxmlformats.org/officeDocument/2006/relationships/hyperlink" Target="https://ashish-mehta.medium.com/support-vector-machine-svm-algorithm-for-machine-learning-350fe9139a5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hyperlink" Target="https://www.geeksforgeeks.org/ml-bagging-classifier/" TargetMode="External"/><Relationship Id="rId5" Type="http://schemas.openxmlformats.org/officeDocument/2006/relationships/image" Target="../media/image28.png"/><Relationship Id="rId6" Type="http://schemas.openxmlformats.org/officeDocument/2006/relationships/hyperlink" Target="https://scikit-learn.org/stable/auto_examples/ensemble/plot_stack_predictor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6"/>
          <p:cNvSpPr txBox="1"/>
          <p:nvPr>
            <p:ph idx="1" type="subTitle"/>
          </p:nvPr>
        </p:nvSpPr>
        <p:spPr>
          <a:xfrm>
            <a:off x="3083125" y="3709363"/>
            <a:ext cx="5325600" cy="7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 Quinn, Winston Chen, </a:t>
            </a:r>
            <a:endParaRPr/>
          </a:p>
          <a:p>
            <a:pPr indent="0" lvl="0" marL="0" rtl="0" algn="l">
              <a:spcBef>
                <a:spcPts val="0"/>
              </a:spcBef>
              <a:spcAft>
                <a:spcPts val="0"/>
              </a:spcAft>
              <a:buNone/>
            </a:pPr>
            <a:r>
              <a:rPr lang="en"/>
              <a:t>Lea Li, Yilin Sun</a:t>
            </a:r>
            <a:endParaRPr/>
          </a:p>
        </p:txBody>
      </p:sp>
      <p:sp>
        <p:nvSpPr>
          <p:cNvPr id="635" name="Google Shape;635;p56"/>
          <p:cNvSpPr txBox="1"/>
          <p:nvPr>
            <p:ph type="ctrTitle"/>
          </p:nvPr>
        </p:nvSpPr>
        <p:spPr>
          <a:xfrm>
            <a:off x="1595050" y="86350"/>
            <a:ext cx="6618900" cy="30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Cardiovascular Disease Risk Prediction with Ensemble Modeling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5"/>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EDA: Univariate </a:t>
            </a:r>
            <a:endParaRPr sz="3600"/>
          </a:p>
        </p:txBody>
      </p:sp>
      <p:pic>
        <p:nvPicPr>
          <p:cNvPr id="713" name="Google Shape;713;p65"/>
          <p:cNvPicPr preferRelativeResize="0"/>
          <p:nvPr/>
        </p:nvPicPr>
        <p:blipFill>
          <a:blip r:embed="rId3">
            <a:alphaModFix/>
          </a:blip>
          <a:stretch>
            <a:fillRect/>
          </a:stretch>
        </p:blipFill>
        <p:spPr>
          <a:xfrm>
            <a:off x="1548700" y="1148100"/>
            <a:ext cx="6233677" cy="3442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6"/>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EDA: Univariate </a:t>
            </a:r>
            <a:endParaRPr sz="3600"/>
          </a:p>
        </p:txBody>
      </p:sp>
      <p:pic>
        <p:nvPicPr>
          <p:cNvPr id="719" name="Google Shape;719;p66"/>
          <p:cNvPicPr preferRelativeResize="0"/>
          <p:nvPr/>
        </p:nvPicPr>
        <p:blipFill>
          <a:blip r:embed="rId3">
            <a:alphaModFix/>
          </a:blip>
          <a:stretch>
            <a:fillRect/>
          </a:stretch>
        </p:blipFill>
        <p:spPr>
          <a:xfrm>
            <a:off x="2220850" y="1157900"/>
            <a:ext cx="4702305" cy="3486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7"/>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EDA: Correlation </a:t>
            </a:r>
            <a:endParaRPr sz="3600"/>
          </a:p>
        </p:txBody>
      </p:sp>
      <p:pic>
        <p:nvPicPr>
          <p:cNvPr id="725" name="Google Shape;725;p67"/>
          <p:cNvPicPr preferRelativeResize="0"/>
          <p:nvPr/>
        </p:nvPicPr>
        <p:blipFill>
          <a:blip r:embed="rId3">
            <a:alphaModFix/>
          </a:blip>
          <a:stretch>
            <a:fillRect/>
          </a:stretch>
        </p:blipFill>
        <p:spPr>
          <a:xfrm>
            <a:off x="2343875" y="1114600"/>
            <a:ext cx="4342235" cy="351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8"/>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Ensemble Models</a:t>
            </a:r>
            <a:endParaRPr sz="3600"/>
          </a:p>
        </p:txBody>
      </p:sp>
      <p:sp>
        <p:nvSpPr>
          <p:cNvPr id="731" name="Google Shape;731;p68"/>
          <p:cNvSpPr txBox="1"/>
          <p:nvPr>
            <p:ph idx="4" type="body"/>
          </p:nvPr>
        </p:nvSpPr>
        <p:spPr>
          <a:xfrm>
            <a:off x="405000" y="1232550"/>
            <a:ext cx="38595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Traditional Ensembles</a:t>
            </a:r>
            <a:r>
              <a:rPr b="1" lang="en" sz="2000"/>
              <a:t>:  </a:t>
            </a:r>
            <a:endParaRPr b="1" sz="2000"/>
          </a:p>
          <a:p>
            <a:pPr indent="-342900" lvl="0" marL="457200" rtl="0" algn="l">
              <a:spcBef>
                <a:spcPts val="1200"/>
              </a:spcBef>
              <a:spcAft>
                <a:spcPts val="0"/>
              </a:spcAft>
              <a:buSzPts val="1800"/>
              <a:buChar char="-"/>
            </a:pPr>
            <a:r>
              <a:rPr lang="en" sz="1800"/>
              <a:t>We decided to investigate 3 main methods of ensembling</a:t>
            </a:r>
            <a:endParaRPr sz="1800"/>
          </a:p>
          <a:p>
            <a:pPr indent="-342900" lvl="1" marL="914400" rtl="0" algn="l">
              <a:spcBef>
                <a:spcPts val="0"/>
              </a:spcBef>
              <a:spcAft>
                <a:spcPts val="0"/>
              </a:spcAft>
              <a:buSzPts val="1800"/>
              <a:buChar char="-"/>
            </a:pPr>
            <a:r>
              <a:rPr lang="en" sz="1800"/>
              <a:t>Stacking</a:t>
            </a:r>
            <a:endParaRPr sz="1800"/>
          </a:p>
          <a:p>
            <a:pPr indent="-342900" lvl="1" marL="914400" rtl="0" algn="l">
              <a:spcBef>
                <a:spcPts val="0"/>
              </a:spcBef>
              <a:spcAft>
                <a:spcPts val="0"/>
              </a:spcAft>
              <a:buSzPts val="1800"/>
              <a:buChar char="-"/>
            </a:pPr>
            <a:r>
              <a:rPr lang="en" sz="1800"/>
              <a:t>Bagging</a:t>
            </a:r>
            <a:endParaRPr sz="1800"/>
          </a:p>
          <a:p>
            <a:pPr indent="-342900" lvl="1" marL="914400" rtl="0" algn="l">
              <a:spcBef>
                <a:spcPts val="0"/>
              </a:spcBef>
              <a:spcAft>
                <a:spcPts val="0"/>
              </a:spcAft>
              <a:buSzPts val="1800"/>
              <a:buChar char="-"/>
            </a:pPr>
            <a:r>
              <a:rPr lang="en" sz="1800"/>
              <a:t>Boosting (Adaboost)</a:t>
            </a:r>
            <a:endParaRPr sz="1800"/>
          </a:p>
          <a:p>
            <a:pPr indent="-342900" lvl="0" marL="457200" rtl="0" algn="l">
              <a:spcBef>
                <a:spcPts val="0"/>
              </a:spcBef>
              <a:spcAft>
                <a:spcPts val="0"/>
              </a:spcAft>
              <a:buSzPts val="1800"/>
              <a:buChar char="-"/>
            </a:pPr>
            <a:r>
              <a:rPr lang="en" sz="1800"/>
              <a:t>Our literature review demonstrated that these techniques are implemented with one type of base learner, and it’s usually decision trees</a:t>
            </a:r>
            <a:endParaRPr sz="1800"/>
          </a:p>
          <a:p>
            <a:pPr indent="0" lvl="0" marL="0" rtl="0" algn="l">
              <a:spcBef>
                <a:spcPts val="1200"/>
              </a:spcBef>
              <a:spcAft>
                <a:spcPts val="1200"/>
              </a:spcAft>
              <a:buNone/>
            </a:pPr>
            <a:r>
              <a:t/>
            </a:r>
            <a:endParaRPr sz="2000"/>
          </a:p>
        </p:txBody>
      </p:sp>
      <p:pic>
        <p:nvPicPr>
          <p:cNvPr id="732" name="Google Shape;732;p68"/>
          <p:cNvPicPr preferRelativeResize="0"/>
          <p:nvPr/>
        </p:nvPicPr>
        <p:blipFill>
          <a:blip r:embed="rId3">
            <a:alphaModFix/>
          </a:blip>
          <a:stretch>
            <a:fillRect/>
          </a:stretch>
        </p:blipFill>
        <p:spPr>
          <a:xfrm>
            <a:off x="4207192" y="716000"/>
            <a:ext cx="2319581" cy="1439985"/>
          </a:xfrm>
          <a:prstGeom prst="rect">
            <a:avLst/>
          </a:prstGeom>
          <a:noFill/>
          <a:ln>
            <a:noFill/>
          </a:ln>
        </p:spPr>
      </p:pic>
      <p:sp>
        <p:nvSpPr>
          <p:cNvPr id="733" name="Google Shape;733;p68"/>
          <p:cNvSpPr txBox="1"/>
          <p:nvPr/>
        </p:nvSpPr>
        <p:spPr>
          <a:xfrm>
            <a:off x="4120650" y="2079157"/>
            <a:ext cx="3408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hlinkClick r:id="rId4"/>
              </a:rPr>
              <a:t>https://medium.com/data-and-beyond/stacking-ensemble-technique-in-ml-6d0a98a12607</a:t>
            </a:r>
            <a:endParaRPr sz="400"/>
          </a:p>
        </p:txBody>
      </p:sp>
      <p:pic>
        <p:nvPicPr>
          <p:cNvPr id="734" name="Google Shape;734;p68"/>
          <p:cNvPicPr preferRelativeResize="0"/>
          <p:nvPr/>
        </p:nvPicPr>
        <p:blipFill>
          <a:blip r:embed="rId5">
            <a:alphaModFix/>
          </a:blip>
          <a:stretch>
            <a:fillRect/>
          </a:stretch>
        </p:blipFill>
        <p:spPr>
          <a:xfrm>
            <a:off x="6672900" y="1760975"/>
            <a:ext cx="2386483" cy="1409775"/>
          </a:xfrm>
          <a:prstGeom prst="rect">
            <a:avLst/>
          </a:prstGeom>
          <a:noFill/>
          <a:ln>
            <a:noFill/>
          </a:ln>
        </p:spPr>
      </p:pic>
      <p:pic>
        <p:nvPicPr>
          <p:cNvPr id="735" name="Google Shape;735;p68"/>
          <p:cNvPicPr preferRelativeResize="0"/>
          <p:nvPr/>
        </p:nvPicPr>
        <p:blipFill>
          <a:blip r:embed="rId6">
            <a:alphaModFix/>
          </a:blip>
          <a:stretch>
            <a:fillRect/>
          </a:stretch>
        </p:blipFill>
        <p:spPr>
          <a:xfrm>
            <a:off x="4203900" y="2932725"/>
            <a:ext cx="2306309" cy="1357441"/>
          </a:xfrm>
          <a:prstGeom prst="rect">
            <a:avLst/>
          </a:prstGeom>
          <a:noFill/>
          <a:ln>
            <a:noFill/>
          </a:ln>
        </p:spPr>
      </p:pic>
      <p:sp>
        <p:nvSpPr>
          <p:cNvPr id="736" name="Google Shape;736;p68"/>
          <p:cNvSpPr txBox="1"/>
          <p:nvPr/>
        </p:nvSpPr>
        <p:spPr>
          <a:xfrm>
            <a:off x="6672902" y="3085041"/>
            <a:ext cx="3506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hlinkClick r:id="rId7"/>
              </a:rPr>
              <a:t>https://towardsdatascience.com/ensemble-learning-bagging-boosting-3098079e5422/</a:t>
            </a:r>
            <a:endParaRPr sz="400"/>
          </a:p>
        </p:txBody>
      </p:sp>
      <p:sp>
        <p:nvSpPr>
          <p:cNvPr id="737" name="Google Shape;737;p68"/>
          <p:cNvSpPr txBox="1"/>
          <p:nvPr/>
        </p:nvSpPr>
        <p:spPr>
          <a:xfrm>
            <a:off x="4203900" y="4199174"/>
            <a:ext cx="33252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hlinkClick r:id="rId8"/>
              </a:rPr>
              <a:t>https://towardsdatascience.com/ensemble-learning-bagging-boosting-3098079e5422/</a:t>
            </a:r>
            <a:endParaRPr sz="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9"/>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Ensemble Models</a:t>
            </a:r>
            <a:endParaRPr sz="3600"/>
          </a:p>
        </p:txBody>
      </p:sp>
      <p:sp>
        <p:nvSpPr>
          <p:cNvPr id="743" name="Google Shape;743;p69"/>
          <p:cNvSpPr txBox="1"/>
          <p:nvPr>
            <p:ph idx="4" type="body"/>
          </p:nvPr>
        </p:nvSpPr>
        <p:spPr>
          <a:xfrm>
            <a:off x="405000" y="1232550"/>
            <a:ext cx="83721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Our </a:t>
            </a:r>
            <a:r>
              <a:rPr b="1" lang="en" sz="2000"/>
              <a:t>Ensembles:  </a:t>
            </a:r>
            <a:endParaRPr b="1" sz="2000"/>
          </a:p>
          <a:p>
            <a:pPr indent="-342900" lvl="0" marL="457200" rtl="0" algn="l">
              <a:spcBef>
                <a:spcPts val="1200"/>
              </a:spcBef>
              <a:spcAft>
                <a:spcPts val="0"/>
              </a:spcAft>
              <a:buSzPts val="1800"/>
              <a:buChar char="-"/>
            </a:pPr>
            <a:r>
              <a:rPr lang="en" sz="1800"/>
              <a:t>The goal of ensemble methods generally speaking is to reduce variance overall by introducing variance with many base learners, and aggregating their predictions</a:t>
            </a:r>
            <a:endParaRPr sz="1800"/>
          </a:p>
          <a:p>
            <a:pPr indent="-342900" lvl="0" marL="457200" rtl="0" algn="l">
              <a:spcBef>
                <a:spcPts val="0"/>
              </a:spcBef>
              <a:spcAft>
                <a:spcPts val="0"/>
              </a:spcAft>
              <a:buSzPts val="1800"/>
              <a:buChar char="-"/>
            </a:pPr>
            <a:r>
              <a:rPr lang="en" sz="1800"/>
              <a:t>Since the advantage of ensembling methods comes from the diversity in predictions of the base learners, we </a:t>
            </a:r>
            <a:r>
              <a:rPr lang="en" sz="1800"/>
              <a:t>thought</a:t>
            </a:r>
            <a:r>
              <a:rPr lang="en" sz="1800"/>
              <a:t> it would be interesting to try and introduce even more variance by using a diverse collection of base learners.</a:t>
            </a:r>
            <a:endParaRPr sz="1800"/>
          </a:p>
          <a:p>
            <a:pPr indent="-342900" lvl="0" marL="457200" rtl="0" algn="l">
              <a:spcBef>
                <a:spcPts val="0"/>
              </a:spcBef>
              <a:spcAft>
                <a:spcPts val="0"/>
              </a:spcAft>
              <a:buSzPts val="1800"/>
              <a:buChar char="-"/>
            </a:pPr>
            <a:r>
              <a:rPr lang="en" sz="1800"/>
              <a:t>Our solution builds upon traditional models by allowing them to be run with a diverse collection of base learners, we compare the performance of our diverse ensembles with traditional sklearn ensembles using the same ensemble method.</a:t>
            </a:r>
            <a:endParaRPr sz="1800"/>
          </a:p>
          <a:p>
            <a:pPr indent="0" lvl="0" marL="0" rtl="0" algn="l">
              <a:spcBef>
                <a:spcPts val="1200"/>
              </a:spcBef>
              <a:spcAft>
                <a:spcPts val="1200"/>
              </a:spcAft>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0"/>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Base Models</a:t>
            </a:r>
            <a:endParaRPr sz="3600"/>
          </a:p>
        </p:txBody>
      </p:sp>
      <p:sp>
        <p:nvSpPr>
          <p:cNvPr id="749" name="Google Shape;749;p70"/>
          <p:cNvSpPr txBox="1"/>
          <p:nvPr>
            <p:ph idx="4" type="body"/>
          </p:nvPr>
        </p:nvSpPr>
        <p:spPr>
          <a:xfrm>
            <a:off x="405000" y="1232550"/>
            <a:ext cx="41670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Base models</a:t>
            </a:r>
            <a:r>
              <a:rPr b="1" lang="en" sz="2000"/>
              <a:t>:  </a:t>
            </a:r>
            <a:endParaRPr b="1" sz="2000"/>
          </a:p>
          <a:p>
            <a:pPr indent="-342900" lvl="0" marL="457200" rtl="0" algn="l">
              <a:spcBef>
                <a:spcPts val="1200"/>
              </a:spcBef>
              <a:spcAft>
                <a:spcPts val="0"/>
              </a:spcAft>
              <a:buSzPts val="1800"/>
              <a:buChar char="-"/>
            </a:pPr>
            <a:r>
              <a:rPr lang="en" sz="1800"/>
              <a:t>The problem at hand is one of classification, so we opted to choose base learners that can be used for classification</a:t>
            </a:r>
            <a:endParaRPr sz="1800"/>
          </a:p>
          <a:p>
            <a:pPr indent="-342900" lvl="0" marL="457200" rtl="0" algn="l">
              <a:spcBef>
                <a:spcPts val="0"/>
              </a:spcBef>
              <a:spcAft>
                <a:spcPts val="0"/>
              </a:spcAft>
              <a:buSzPts val="1800"/>
              <a:buChar char="-"/>
            </a:pPr>
            <a:r>
              <a:rPr lang="en" sz="1800"/>
              <a:t>Of the models that can perform classification that we studied in this class, we selected knn, logistic regression, decision trees, and svm.</a:t>
            </a:r>
            <a:endParaRPr sz="1800"/>
          </a:p>
          <a:p>
            <a:pPr indent="0" lvl="0" marL="0" rtl="0" algn="l">
              <a:spcBef>
                <a:spcPts val="1200"/>
              </a:spcBef>
              <a:spcAft>
                <a:spcPts val="1200"/>
              </a:spcAft>
              <a:buNone/>
            </a:pPr>
            <a:r>
              <a:t/>
            </a:r>
            <a:endParaRPr sz="2000"/>
          </a:p>
        </p:txBody>
      </p:sp>
      <p:pic>
        <p:nvPicPr>
          <p:cNvPr id="750" name="Google Shape;750;p70"/>
          <p:cNvPicPr preferRelativeResize="0"/>
          <p:nvPr/>
        </p:nvPicPr>
        <p:blipFill>
          <a:blip r:embed="rId3">
            <a:alphaModFix/>
          </a:blip>
          <a:stretch>
            <a:fillRect/>
          </a:stretch>
        </p:blipFill>
        <p:spPr>
          <a:xfrm>
            <a:off x="4700050" y="622450"/>
            <a:ext cx="1904726" cy="1423249"/>
          </a:xfrm>
          <a:prstGeom prst="rect">
            <a:avLst/>
          </a:prstGeom>
          <a:noFill/>
          <a:ln>
            <a:noFill/>
          </a:ln>
        </p:spPr>
      </p:pic>
      <p:sp>
        <p:nvSpPr>
          <p:cNvPr id="751" name="Google Shape;751;p70"/>
          <p:cNvSpPr txBox="1"/>
          <p:nvPr/>
        </p:nvSpPr>
        <p:spPr>
          <a:xfrm>
            <a:off x="4836625" y="1987250"/>
            <a:ext cx="16170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latin typeface="STIX Two Text"/>
                <a:ea typeface="STIX Two Text"/>
                <a:cs typeface="STIX Two Text"/>
                <a:sym typeface="STIX Two Text"/>
                <a:hlinkClick r:id="rId4"/>
              </a:rPr>
              <a:t>https://medium.com/@denizgunay/knn-algorithm-3604c19cd809</a:t>
            </a:r>
            <a:endParaRPr sz="400">
              <a:solidFill>
                <a:schemeClr val="dk2"/>
              </a:solidFill>
              <a:latin typeface="STIX Two Text"/>
              <a:ea typeface="STIX Two Text"/>
              <a:cs typeface="STIX Two Text"/>
              <a:sym typeface="STIX Two Text"/>
            </a:endParaRPr>
          </a:p>
        </p:txBody>
      </p:sp>
      <p:pic>
        <p:nvPicPr>
          <p:cNvPr id="752" name="Google Shape;752;p70"/>
          <p:cNvPicPr preferRelativeResize="0"/>
          <p:nvPr/>
        </p:nvPicPr>
        <p:blipFill>
          <a:blip r:embed="rId5">
            <a:alphaModFix/>
          </a:blip>
          <a:stretch>
            <a:fillRect/>
          </a:stretch>
        </p:blipFill>
        <p:spPr>
          <a:xfrm>
            <a:off x="7140658" y="622450"/>
            <a:ext cx="1736592" cy="1423250"/>
          </a:xfrm>
          <a:prstGeom prst="rect">
            <a:avLst/>
          </a:prstGeom>
          <a:noFill/>
          <a:ln>
            <a:noFill/>
          </a:ln>
        </p:spPr>
      </p:pic>
      <p:sp>
        <p:nvSpPr>
          <p:cNvPr id="753" name="Google Shape;753;p70"/>
          <p:cNvSpPr txBox="1"/>
          <p:nvPr/>
        </p:nvSpPr>
        <p:spPr>
          <a:xfrm>
            <a:off x="6931050" y="1987250"/>
            <a:ext cx="21090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latin typeface="STIX Two Text"/>
                <a:ea typeface="STIX Two Text"/>
                <a:cs typeface="STIX Two Text"/>
                <a:sym typeface="STIX Two Text"/>
                <a:hlinkClick r:id="rId6"/>
              </a:rPr>
              <a:t>https://medium.com/analytics-vidhya/the-math-behind-logistic-regression-c2f04ca27bca</a:t>
            </a:r>
            <a:endParaRPr sz="400">
              <a:solidFill>
                <a:schemeClr val="dk2"/>
              </a:solidFill>
              <a:latin typeface="STIX Two Text"/>
              <a:ea typeface="STIX Two Text"/>
              <a:cs typeface="STIX Two Text"/>
              <a:sym typeface="STIX Two Text"/>
            </a:endParaRPr>
          </a:p>
        </p:txBody>
      </p:sp>
      <p:pic>
        <p:nvPicPr>
          <p:cNvPr id="754" name="Google Shape;754;p70"/>
          <p:cNvPicPr preferRelativeResize="0"/>
          <p:nvPr/>
        </p:nvPicPr>
        <p:blipFill>
          <a:blip r:embed="rId7">
            <a:alphaModFix/>
          </a:blip>
          <a:stretch>
            <a:fillRect/>
          </a:stretch>
        </p:blipFill>
        <p:spPr>
          <a:xfrm>
            <a:off x="4493063" y="2385950"/>
            <a:ext cx="2304124" cy="1388875"/>
          </a:xfrm>
          <a:prstGeom prst="rect">
            <a:avLst/>
          </a:prstGeom>
          <a:noFill/>
          <a:ln>
            <a:noFill/>
          </a:ln>
        </p:spPr>
      </p:pic>
      <p:sp>
        <p:nvSpPr>
          <p:cNvPr id="755" name="Google Shape;755;p70"/>
          <p:cNvSpPr txBox="1"/>
          <p:nvPr/>
        </p:nvSpPr>
        <p:spPr>
          <a:xfrm>
            <a:off x="4590613" y="3712900"/>
            <a:ext cx="21090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latin typeface="STIX Two Text"/>
                <a:ea typeface="STIX Two Text"/>
                <a:cs typeface="STIX Two Text"/>
                <a:sym typeface="STIX Two Text"/>
                <a:hlinkClick r:id="rId8"/>
              </a:rPr>
              <a:t>https://medium.com/@fraidoonomarzai99/decision-tree-in-depth-da6ff64d8e54</a:t>
            </a:r>
            <a:endParaRPr sz="400">
              <a:solidFill>
                <a:schemeClr val="dk2"/>
              </a:solidFill>
              <a:latin typeface="STIX Two Text"/>
              <a:ea typeface="STIX Two Text"/>
              <a:cs typeface="STIX Two Text"/>
              <a:sym typeface="STIX Two Text"/>
            </a:endParaRPr>
          </a:p>
        </p:txBody>
      </p:sp>
      <p:pic>
        <p:nvPicPr>
          <p:cNvPr id="756" name="Google Shape;756;p70"/>
          <p:cNvPicPr preferRelativeResize="0"/>
          <p:nvPr/>
        </p:nvPicPr>
        <p:blipFill>
          <a:blip r:embed="rId9">
            <a:alphaModFix/>
          </a:blip>
          <a:stretch>
            <a:fillRect/>
          </a:stretch>
        </p:blipFill>
        <p:spPr>
          <a:xfrm>
            <a:off x="6977498" y="2385950"/>
            <a:ext cx="2016115" cy="1388874"/>
          </a:xfrm>
          <a:prstGeom prst="rect">
            <a:avLst/>
          </a:prstGeom>
          <a:noFill/>
          <a:ln>
            <a:noFill/>
          </a:ln>
        </p:spPr>
      </p:pic>
      <p:sp>
        <p:nvSpPr>
          <p:cNvPr id="757" name="Google Shape;757;p70"/>
          <p:cNvSpPr txBox="1"/>
          <p:nvPr/>
        </p:nvSpPr>
        <p:spPr>
          <a:xfrm>
            <a:off x="6819025" y="3712900"/>
            <a:ext cx="232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latin typeface="STIX Two Text"/>
                <a:ea typeface="STIX Two Text"/>
                <a:cs typeface="STIX Two Text"/>
                <a:sym typeface="STIX Two Text"/>
                <a:hlinkClick r:id="rId10"/>
              </a:rPr>
              <a:t>https://ashish-mehta.medium.com/support-vector-machine-svm-algorithm-for-machine-learning-350fe9139a52</a:t>
            </a:r>
            <a:endParaRPr sz="400">
              <a:solidFill>
                <a:schemeClr val="dk2"/>
              </a:solidFill>
              <a:latin typeface="STIX Two Text"/>
              <a:ea typeface="STIX Two Text"/>
              <a:cs typeface="STIX Two Text"/>
              <a:sym typeface="STIX Two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1"/>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Base Models</a:t>
            </a:r>
            <a:endParaRPr sz="3600"/>
          </a:p>
        </p:txBody>
      </p:sp>
      <p:sp>
        <p:nvSpPr>
          <p:cNvPr id="763" name="Google Shape;763;p71"/>
          <p:cNvSpPr txBox="1"/>
          <p:nvPr>
            <p:ph idx="4" type="body"/>
          </p:nvPr>
        </p:nvSpPr>
        <p:spPr>
          <a:xfrm>
            <a:off x="405000" y="1232550"/>
            <a:ext cx="41004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Base Model hyperparameters</a:t>
            </a:r>
            <a:r>
              <a:rPr b="1" lang="en" sz="2000"/>
              <a:t>:  </a:t>
            </a:r>
            <a:endParaRPr b="1" sz="2000"/>
          </a:p>
          <a:p>
            <a:pPr indent="-342900" lvl="0" marL="457200" rtl="0" algn="l">
              <a:spcBef>
                <a:spcPts val="1200"/>
              </a:spcBef>
              <a:spcAft>
                <a:spcPts val="0"/>
              </a:spcAft>
              <a:buSzPts val="1800"/>
              <a:buChar char="-"/>
            </a:pPr>
            <a:r>
              <a:rPr lang="en" sz="1800"/>
              <a:t>To get the best performance out of our ensembles, we wanted to optimize the base learners</a:t>
            </a:r>
            <a:endParaRPr sz="1800"/>
          </a:p>
          <a:p>
            <a:pPr indent="-342900" lvl="0" marL="457200" rtl="0" algn="l">
              <a:spcBef>
                <a:spcPts val="0"/>
              </a:spcBef>
              <a:spcAft>
                <a:spcPts val="0"/>
              </a:spcAft>
              <a:buSzPts val="1800"/>
              <a:buChar char="-"/>
            </a:pPr>
            <a:r>
              <a:rPr lang="en" sz="1800"/>
              <a:t>We selected what we considered the 3 most important hyperparameters for each base learner and trained base learners using each combination of hyperparameter values, limited to 3 for numerical hyperparameters</a:t>
            </a:r>
            <a:endParaRPr sz="1800"/>
          </a:p>
          <a:p>
            <a:pPr indent="0" lvl="0" marL="0" rtl="0" algn="l">
              <a:spcBef>
                <a:spcPts val="1200"/>
              </a:spcBef>
              <a:spcAft>
                <a:spcPts val="1200"/>
              </a:spcAft>
              <a:buNone/>
            </a:pPr>
            <a:r>
              <a:t/>
            </a:r>
            <a:endParaRPr sz="2000"/>
          </a:p>
        </p:txBody>
      </p:sp>
      <p:sp>
        <p:nvSpPr>
          <p:cNvPr id="764" name="Google Shape;764;p71"/>
          <p:cNvSpPr txBox="1"/>
          <p:nvPr>
            <p:ph idx="4" type="body"/>
          </p:nvPr>
        </p:nvSpPr>
        <p:spPr>
          <a:xfrm>
            <a:off x="4692650" y="1244500"/>
            <a:ext cx="4100400" cy="333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KNN</a:t>
            </a:r>
            <a:endParaRPr sz="1800"/>
          </a:p>
          <a:p>
            <a:pPr indent="-342900" lvl="1" marL="914400" rtl="0" algn="l">
              <a:spcBef>
                <a:spcPts val="0"/>
              </a:spcBef>
              <a:spcAft>
                <a:spcPts val="0"/>
              </a:spcAft>
              <a:buSzPts val="1800"/>
              <a:buChar char="-"/>
            </a:pPr>
            <a:r>
              <a:rPr lang="en" sz="1800"/>
              <a:t>N_neighbors, weights, algorithm</a:t>
            </a:r>
            <a:endParaRPr sz="1800"/>
          </a:p>
          <a:p>
            <a:pPr indent="-342900" lvl="0" marL="457200" rtl="0" algn="l">
              <a:spcBef>
                <a:spcPts val="0"/>
              </a:spcBef>
              <a:spcAft>
                <a:spcPts val="0"/>
              </a:spcAft>
              <a:buSzPts val="1800"/>
              <a:buChar char="-"/>
            </a:pPr>
            <a:r>
              <a:rPr lang="en" sz="1800"/>
              <a:t>Logistic Regression</a:t>
            </a:r>
            <a:endParaRPr sz="1800"/>
          </a:p>
          <a:p>
            <a:pPr indent="-342900" lvl="1" marL="914400" rtl="0" algn="l">
              <a:spcBef>
                <a:spcPts val="0"/>
              </a:spcBef>
              <a:spcAft>
                <a:spcPts val="0"/>
              </a:spcAft>
              <a:buSzPts val="1800"/>
              <a:buChar char="-"/>
            </a:pPr>
            <a:r>
              <a:rPr lang="en" sz="1800"/>
              <a:t>Penalty, C, solver</a:t>
            </a:r>
            <a:endParaRPr sz="1800"/>
          </a:p>
          <a:p>
            <a:pPr indent="-342900" lvl="0" marL="457200" rtl="0" algn="l">
              <a:spcBef>
                <a:spcPts val="0"/>
              </a:spcBef>
              <a:spcAft>
                <a:spcPts val="0"/>
              </a:spcAft>
              <a:buSzPts val="1800"/>
              <a:buChar char="-"/>
            </a:pPr>
            <a:r>
              <a:rPr lang="en" sz="1800"/>
              <a:t>Decision Tree</a:t>
            </a:r>
            <a:endParaRPr sz="1800"/>
          </a:p>
          <a:p>
            <a:pPr indent="-342900" lvl="1" marL="914400" rtl="0" algn="l">
              <a:spcBef>
                <a:spcPts val="0"/>
              </a:spcBef>
              <a:spcAft>
                <a:spcPts val="0"/>
              </a:spcAft>
              <a:buSzPts val="1800"/>
              <a:buChar char="-"/>
            </a:pPr>
            <a:r>
              <a:rPr lang="en" sz="1800"/>
              <a:t>Criterion, max_depth, min_samples_leaf</a:t>
            </a:r>
            <a:endParaRPr sz="1800"/>
          </a:p>
          <a:p>
            <a:pPr indent="-342900" lvl="0" marL="457200" rtl="0" algn="l">
              <a:spcBef>
                <a:spcPts val="0"/>
              </a:spcBef>
              <a:spcAft>
                <a:spcPts val="0"/>
              </a:spcAft>
              <a:buSzPts val="1800"/>
              <a:buChar char="-"/>
            </a:pPr>
            <a:r>
              <a:rPr lang="en" sz="1800"/>
              <a:t>SVM</a:t>
            </a:r>
            <a:endParaRPr sz="1800"/>
          </a:p>
          <a:p>
            <a:pPr indent="-342900" lvl="1" marL="914400" rtl="0" algn="l">
              <a:spcBef>
                <a:spcPts val="0"/>
              </a:spcBef>
              <a:spcAft>
                <a:spcPts val="0"/>
              </a:spcAft>
              <a:buSzPts val="1800"/>
              <a:buChar char="-"/>
            </a:pPr>
            <a:r>
              <a:rPr lang="en" sz="1800"/>
              <a:t>C, kernel, gamma</a:t>
            </a:r>
            <a:endParaRPr sz="1800"/>
          </a:p>
          <a:p>
            <a:pPr indent="0" lvl="0" marL="0" rtl="0" algn="l">
              <a:spcBef>
                <a:spcPts val="1200"/>
              </a:spcBef>
              <a:spcAft>
                <a:spcPts val="1200"/>
              </a:spcAft>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2"/>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Base Models</a:t>
            </a:r>
            <a:endParaRPr sz="3600"/>
          </a:p>
        </p:txBody>
      </p:sp>
      <p:sp>
        <p:nvSpPr>
          <p:cNvPr id="770" name="Google Shape;770;p72"/>
          <p:cNvSpPr txBox="1"/>
          <p:nvPr>
            <p:ph idx="4" type="body"/>
          </p:nvPr>
        </p:nvSpPr>
        <p:spPr>
          <a:xfrm>
            <a:off x="405000" y="1232550"/>
            <a:ext cx="83331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Base Model selection:  </a:t>
            </a:r>
            <a:endParaRPr b="1" sz="2000"/>
          </a:p>
          <a:p>
            <a:pPr indent="-342900" lvl="0" marL="457200" rtl="0" algn="l">
              <a:spcBef>
                <a:spcPts val="1200"/>
              </a:spcBef>
              <a:spcAft>
                <a:spcPts val="0"/>
              </a:spcAft>
              <a:buSzPts val="1800"/>
              <a:buChar char="-"/>
            </a:pPr>
            <a:r>
              <a:rPr lang="en" sz="1800"/>
              <a:t>We evaluated the base models on the test data, and accumulated the performance metrics and the predictions.</a:t>
            </a:r>
            <a:endParaRPr sz="1800"/>
          </a:p>
          <a:p>
            <a:pPr indent="-342900" lvl="0" marL="457200" rtl="0" algn="l">
              <a:spcBef>
                <a:spcPts val="0"/>
              </a:spcBef>
              <a:spcAft>
                <a:spcPts val="0"/>
              </a:spcAft>
              <a:buSzPts val="1800"/>
              <a:buChar char="-"/>
            </a:pPr>
            <a:r>
              <a:rPr lang="en" sz="1800"/>
              <a:t>To build the optimal set of ensemble learners we used a disagreement metric that would calculate the degree to which the models had diverse predictions, and we combined that with some performance metrics to select base models that had a diversity in prediction, but consistently good performance.</a:t>
            </a:r>
            <a:endParaRPr sz="1800"/>
          </a:p>
          <a:p>
            <a:pPr indent="-342900" lvl="0" marL="457200" rtl="0" algn="l">
              <a:spcBef>
                <a:spcPts val="0"/>
              </a:spcBef>
              <a:spcAft>
                <a:spcPts val="0"/>
              </a:spcAft>
              <a:buSzPts val="1800"/>
              <a:buChar char="-"/>
            </a:pPr>
            <a:r>
              <a:rPr lang="en" sz="1800"/>
              <a:t>We used f1 and disagreement at first, then added recall, because given the problem we wanted to prioritize minimizing false negatives.</a:t>
            </a:r>
            <a:endParaRPr sz="1800"/>
          </a:p>
          <a:p>
            <a:pPr indent="0" lvl="0" marL="0" rtl="0" algn="l">
              <a:spcBef>
                <a:spcPts val="1200"/>
              </a:spcBef>
              <a:spcAft>
                <a:spcPts val="120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3"/>
          <p:cNvSpPr txBox="1"/>
          <p:nvPr>
            <p:ph type="ctrTitle"/>
          </p:nvPr>
        </p:nvSpPr>
        <p:spPr>
          <a:xfrm>
            <a:off x="194775" y="444400"/>
            <a:ext cx="8042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Model Evaluation (Baseline Models)</a:t>
            </a:r>
            <a:endParaRPr sz="3600"/>
          </a:p>
        </p:txBody>
      </p:sp>
      <p:graphicFrame>
        <p:nvGraphicFramePr>
          <p:cNvPr id="776" name="Google Shape;776;p73"/>
          <p:cNvGraphicFramePr/>
          <p:nvPr/>
        </p:nvGraphicFramePr>
        <p:xfrm>
          <a:off x="925625" y="1136250"/>
          <a:ext cx="3000000" cy="3000000"/>
        </p:xfrm>
        <a:graphic>
          <a:graphicData uri="http://schemas.openxmlformats.org/drawingml/2006/table">
            <a:tbl>
              <a:tblPr>
                <a:noFill/>
                <a:tableStyleId>{650DCFD7-02C1-4D97-98F0-F86FE6CC5670}</a:tableStyleId>
              </a:tblPr>
              <a:tblGrid>
                <a:gridCol w="1809725"/>
                <a:gridCol w="2049550"/>
                <a:gridCol w="1012225"/>
                <a:gridCol w="885625"/>
                <a:gridCol w="799400"/>
                <a:gridCol w="736225"/>
              </a:tblGrid>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Model Type</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Number of Base Models</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Accuracy</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Precision</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Recall</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F1</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Standard Bagging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0.79</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Standard Bagging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10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0.79</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0.72</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Standard Bagging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20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0.77</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0.78</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0.74</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Standard Stacking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0.78</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0.72</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Standard Stacking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10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0.77</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0.74</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Standard Stacking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20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0.77</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0.74</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Boosting (Standard AdaBoost)</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0.77</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0.77</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Boosting (Standard AdaBoost)</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10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0.78</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0.73</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5325">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Boosting (Standard AdaBoost)</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20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0.78</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0.73</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4"/>
          <p:cNvSpPr txBox="1"/>
          <p:nvPr>
            <p:ph type="ctrTitle"/>
          </p:nvPr>
        </p:nvSpPr>
        <p:spPr>
          <a:xfrm>
            <a:off x="194775" y="444400"/>
            <a:ext cx="8042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Model Evaluation (Diverse Models)</a:t>
            </a:r>
            <a:endParaRPr sz="3600"/>
          </a:p>
        </p:txBody>
      </p:sp>
      <p:graphicFrame>
        <p:nvGraphicFramePr>
          <p:cNvPr id="782" name="Google Shape;782;p74"/>
          <p:cNvGraphicFramePr/>
          <p:nvPr/>
        </p:nvGraphicFramePr>
        <p:xfrm>
          <a:off x="1502763" y="1099775"/>
          <a:ext cx="3000000" cy="3000000"/>
        </p:xfrm>
        <a:graphic>
          <a:graphicData uri="http://schemas.openxmlformats.org/drawingml/2006/table">
            <a:tbl>
              <a:tblPr>
                <a:noFill/>
                <a:tableStyleId>{650DCFD7-02C1-4D97-98F0-F86FE6CC5670}</a:tableStyleId>
              </a:tblPr>
              <a:tblGrid>
                <a:gridCol w="1591700"/>
                <a:gridCol w="1472900"/>
                <a:gridCol w="997775"/>
                <a:gridCol w="733300"/>
                <a:gridCol w="663200"/>
                <a:gridCol w="679600"/>
              </a:tblGrid>
              <a:tr h="31900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Model Type</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Number of Base Models</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Accuracy</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Precision</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Recall</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F1-Score</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900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Diverse Bagging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0.80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900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Diverse Bagging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10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a:t>
                      </a:r>
                      <a:r>
                        <a:rPr b="1" lang="en" sz="1000">
                          <a:latin typeface="Times New Roman"/>
                          <a:ea typeface="Times New Roman"/>
                          <a:cs typeface="Times New Roman"/>
                          <a:sym typeface="Times New Roman"/>
                        </a:rPr>
                        <a:t>80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0.69</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0.74</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900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Diverse Bagging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20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0.80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0.74</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05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Diverse Stacking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0.78</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0.73</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05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Diverse Stacking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10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0.78</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0.73</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05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Diverse Stacking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20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0.78</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0.73</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05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Diverse Boosting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0.81</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0.65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0.72</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05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Diverse Boosting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10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0.77</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0.73</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0.75</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050">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Diverse Boosting</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20</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0.78</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0.74</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Times New Roman"/>
                          <a:ea typeface="Times New Roman"/>
                          <a:cs typeface="Times New Roman"/>
                          <a:sym typeface="Times New Roman"/>
                        </a:rPr>
                        <a:t>0.76</a:t>
                      </a:r>
                      <a:endParaRPr b="1" sz="10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7"/>
          <p:cNvSpPr txBox="1"/>
          <p:nvPr>
            <p:ph type="ctrTitle"/>
          </p:nvPr>
        </p:nvSpPr>
        <p:spPr>
          <a:xfrm>
            <a:off x="352550" y="2171700"/>
            <a:ext cx="3860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641" name="Google Shape;641;p57"/>
          <p:cNvSpPr txBox="1"/>
          <p:nvPr>
            <p:ph idx="1" type="subTitle"/>
          </p:nvPr>
        </p:nvSpPr>
        <p:spPr>
          <a:xfrm>
            <a:off x="3595150" y="855762"/>
            <a:ext cx="4656000" cy="4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Problem Statement</a:t>
            </a:r>
            <a:endParaRPr b="1">
              <a:latin typeface="Plus Jakarta Sans"/>
              <a:ea typeface="Plus Jakarta Sans"/>
              <a:cs typeface="Plus Jakarta Sans"/>
              <a:sym typeface="Plus Jakarta Sans"/>
            </a:endParaRPr>
          </a:p>
        </p:txBody>
      </p:sp>
      <p:sp>
        <p:nvSpPr>
          <p:cNvPr id="642" name="Google Shape;642;p57"/>
          <p:cNvSpPr txBox="1"/>
          <p:nvPr>
            <p:ph idx="2" type="subTitle"/>
          </p:nvPr>
        </p:nvSpPr>
        <p:spPr>
          <a:xfrm>
            <a:off x="3595150" y="1356807"/>
            <a:ext cx="4656000" cy="4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About Dataset </a:t>
            </a:r>
            <a:endParaRPr b="1">
              <a:latin typeface="Plus Jakarta Sans"/>
              <a:ea typeface="Plus Jakarta Sans"/>
              <a:cs typeface="Plus Jakarta Sans"/>
              <a:sym typeface="Plus Jakarta Sans"/>
            </a:endParaRPr>
          </a:p>
        </p:txBody>
      </p:sp>
      <p:sp>
        <p:nvSpPr>
          <p:cNvPr id="643" name="Google Shape;643;p57"/>
          <p:cNvSpPr txBox="1"/>
          <p:nvPr>
            <p:ph idx="3" type="subTitle"/>
          </p:nvPr>
        </p:nvSpPr>
        <p:spPr>
          <a:xfrm>
            <a:off x="3595150" y="1857852"/>
            <a:ext cx="4656000" cy="4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Data Preprocessing &amp; EDA</a:t>
            </a:r>
            <a:endParaRPr b="1">
              <a:latin typeface="Plus Jakarta Sans"/>
              <a:ea typeface="Plus Jakarta Sans"/>
              <a:cs typeface="Plus Jakarta Sans"/>
              <a:sym typeface="Plus Jakarta Sans"/>
            </a:endParaRPr>
          </a:p>
        </p:txBody>
      </p:sp>
      <p:sp>
        <p:nvSpPr>
          <p:cNvPr id="644" name="Google Shape;644;p57"/>
          <p:cNvSpPr txBox="1"/>
          <p:nvPr>
            <p:ph idx="4" type="subTitle"/>
          </p:nvPr>
        </p:nvSpPr>
        <p:spPr>
          <a:xfrm>
            <a:off x="3595150" y="2827047"/>
            <a:ext cx="4656000" cy="4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Base Models </a:t>
            </a:r>
            <a:endParaRPr b="1">
              <a:latin typeface="Plus Jakarta Sans"/>
              <a:ea typeface="Plus Jakarta Sans"/>
              <a:cs typeface="Plus Jakarta Sans"/>
              <a:sym typeface="Plus Jakarta Sans"/>
            </a:endParaRPr>
          </a:p>
        </p:txBody>
      </p:sp>
      <p:sp>
        <p:nvSpPr>
          <p:cNvPr id="645" name="Google Shape;645;p57"/>
          <p:cNvSpPr txBox="1"/>
          <p:nvPr>
            <p:ph idx="5" type="subTitle"/>
          </p:nvPr>
        </p:nvSpPr>
        <p:spPr>
          <a:xfrm>
            <a:off x="3595138" y="2336967"/>
            <a:ext cx="4656000" cy="4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Ensemble Modeling </a:t>
            </a:r>
            <a:endParaRPr b="1">
              <a:latin typeface="Plus Jakarta Sans"/>
              <a:ea typeface="Plus Jakarta Sans"/>
              <a:cs typeface="Plus Jakarta Sans"/>
              <a:sym typeface="Plus Jakarta Sans"/>
            </a:endParaRPr>
          </a:p>
        </p:txBody>
      </p:sp>
      <p:sp>
        <p:nvSpPr>
          <p:cNvPr id="646" name="Google Shape;646;p57"/>
          <p:cNvSpPr txBox="1"/>
          <p:nvPr>
            <p:ph idx="6" type="subTitle"/>
          </p:nvPr>
        </p:nvSpPr>
        <p:spPr>
          <a:xfrm>
            <a:off x="3595150" y="3317137"/>
            <a:ext cx="4656000" cy="4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Model Evaluation </a:t>
            </a:r>
            <a:endParaRPr b="1">
              <a:latin typeface="Plus Jakarta Sans"/>
              <a:ea typeface="Plus Jakarta Sans"/>
              <a:cs typeface="Plus Jakarta Sans"/>
              <a:sym typeface="Plus Jakarta Sans"/>
            </a:endParaRPr>
          </a:p>
        </p:txBody>
      </p:sp>
      <p:sp>
        <p:nvSpPr>
          <p:cNvPr id="647" name="Google Shape;647;p57"/>
          <p:cNvSpPr txBox="1"/>
          <p:nvPr>
            <p:ph idx="7" type="subTitle"/>
          </p:nvPr>
        </p:nvSpPr>
        <p:spPr>
          <a:xfrm>
            <a:off x="3595150" y="3818182"/>
            <a:ext cx="4656000" cy="4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Live Demo</a:t>
            </a:r>
            <a:endParaRPr b="1">
              <a:latin typeface="Plus Jakarta Sans"/>
              <a:ea typeface="Plus Jakarta Sans"/>
              <a:cs typeface="Plus Jakarta Sans"/>
              <a:sym typeface="Plus Jakarta Sans"/>
            </a:endParaRPr>
          </a:p>
        </p:txBody>
      </p:sp>
      <p:sp>
        <p:nvSpPr>
          <p:cNvPr id="648" name="Google Shape;648;p57"/>
          <p:cNvSpPr txBox="1"/>
          <p:nvPr>
            <p:ph idx="17" type="title"/>
          </p:nvPr>
        </p:nvSpPr>
        <p:spPr>
          <a:xfrm>
            <a:off x="7959134" y="1356802"/>
            <a:ext cx="816600" cy="42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649" name="Google Shape;649;p57"/>
          <p:cNvSpPr txBox="1"/>
          <p:nvPr>
            <p:ph idx="18" type="title"/>
          </p:nvPr>
        </p:nvSpPr>
        <p:spPr>
          <a:xfrm>
            <a:off x="7959134" y="1857841"/>
            <a:ext cx="816600" cy="42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650" name="Google Shape;650;p57"/>
          <p:cNvSpPr txBox="1"/>
          <p:nvPr>
            <p:ph idx="19" type="title"/>
          </p:nvPr>
        </p:nvSpPr>
        <p:spPr>
          <a:xfrm>
            <a:off x="7959134" y="2827049"/>
            <a:ext cx="816600" cy="42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651" name="Google Shape;651;p57"/>
          <p:cNvSpPr txBox="1"/>
          <p:nvPr>
            <p:ph idx="20" type="title"/>
          </p:nvPr>
        </p:nvSpPr>
        <p:spPr>
          <a:xfrm>
            <a:off x="7959121" y="2336963"/>
            <a:ext cx="816600" cy="42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652" name="Google Shape;652;p57"/>
          <p:cNvSpPr txBox="1"/>
          <p:nvPr>
            <p:ph idx="21" type="title"/>
          </p:nvPr>
        </p:nvSpPr>
        <p:spPr>
          <a:xfrm>
            <a:off x="7959134" y="3317109"/>
            <a:ext cx="816600" cy="42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653" name="Google Shape;653;p57"/>
          <p:cNvSpPr txBox="1"/>
          <p:nvPr>
            <p:ph idx="22" type="title"/>
          </p:nvPr>
        </p:nvSpPr>
        <p:spPr>
          <a:xfrm>
            <a:off x="7959134" y="3818167"/>
            <a:ext cx="816600" cy="42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07</a:t>
            </a:r>
            <a:endParaRPr/>
          </a:p>
        </p:txBody>
      </p:sp>
      <p:sp>
        <p:nvSpPr>
          <p:cNvPr id="654" name="Google Shape;654;p57"/>
          <p:cNvSpPr txBox="1"/>
          <p:nvPr>
            <p:ph idx="27" type="title"/>
          </p:nvPr>
        </p:nvSpPr>
        <p:spPr>
          <a:xfrm>
            <a:off x="7959134" y="855781"/>
            <a:ext cx="816600" cy="42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5"/>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5"/>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89" name="Google Shape;789;p75"/>
          <p:cNvSpPr txBox="1"/>
          <p:nvPr>
            <p:ph type="ctrTitle"/>
          </p:nvPr>
        </p:nvSpPr>
        <p:spPr>
          <a:xfrm>
            <a:off x="194775" y="444400"/>
            <a:ext cx="8042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Model Evaluation (Comparison)</a:t>
            </a:r>
            <a:endParaRPr sz="3600"/>
          </a:p>
        </p:txBody>
      </p:sp>
      <p:sp>
        <p:nvSpPr>
          <p:cNvPr id="790" name="Google Shape;790;p75"/>
          <p:cNvSpPr txBox="1"/>
          <p:nvPr/>
        </p:nvSpPr>
        <p:spPr>
          <a:xfrm>
            <a:off x="194775" y="1244500"/>
            <a:ext cx="3000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Figure 1: </a:t>
            </a:r>
            <a:r>
              <a:rPr b="1" lang="en" sz="1800">
                <a:solidFill>
                  <a:schemeClr val="dk2"/>
                </a:solidFill>
                <a:latin typeface="Times New Roman"/>
                <a:ea typeface="Times New Roman"/>
                <a:cs typeface="Times New Roman"/>
                <a:sym typeface="Times New Roman"/>
              </a:rPr>
              <a:t>Recall Comparison Between Standard and Diverse Ensemble Models.</a:t>
            </a:r>
            <a:endParaRPr b="1"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We observed more stable recall scores as number of base models increase, with diverse boosting slightly outperforming the other models. </a:t>
            </a:r>
            <a:endParaRPr sz="1800">
              <a:solidFill>
                <a:schemeClr val="dk2"/>
              </a:solidFill>
              <a:latin typeface="Times New Roman"/>
              <a:ea typeface="Times New Roman"/>
              <a:cs typeface="Times New Roman"/>
              <a:sym typeface="Times New Roman"/>
            </a:endParaRPr>
          </a:p>
        </p:txBody>
      </p:sp>
      <p:pic>
        <p:nvPicPr>
          <p:cNvPr id="791" name="Google Shape;791;p75"/>
          <p:cNvPicPr preferRelativeResize="0"/>
          <p:nvPr/>
        </p:nvPicPr>
        <p:blipFill>
          <a:blip r:embed="rId3">
            <a:alphaModFix/>
          </a:blip>
          <a:stretch>
            <a:fillRect/>
          </a:stretch>
        </p:blipFill>
        <p:spPr>
          <a:xfrm>
            <a:off x="3368825" y="1248613"/>
            <a:ext cx="5579789" cy="32242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6"/>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98" name="Google Shape;798;p76"/>
          <p:cNvSpPr txBox="1"/>
          <p:nvPr>
            <p:ph type="ctrTitle"/>
          </p:nvPr>
        </p:nvSpPr>
        <p:spPr>
          <a:xfrm>
            <a:off x="194775" y="444400"/>
            <a:ext cx="8042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Model Evaluation (Comparison)</a:t>
            </a:r>
            <a:endParaRPr sz="3600"/>
          </a:p>
        </p:txBody>
      </p:sp>
      <p:sp>
        <p:nvSpPr>
          <p:cNvPr id="799" name="Google Shape;799;p76"/>
          <p:cNvSpPr txBox="1"/>
          <p:nvPr/>
        </p:nvSpPr>
        <p:spPr>
          <a:xfrm>
            <a:off x="194775" y="1244500"/>
            <a:ext cx="3000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Figure 2: </a:t>
            </a:r>
            <a:r>
              <a:rPr b="1" lang="en" sz="1800">
                <a:solidFill>
                  <a:schemeClr val="dk2"/>
                </a:solidFill>
                <a:latin typeface="Times New Roman"/>
                <a:ea typeface="Times New Roman"/>
                <a:cs typeface="Times New Roman"/>
                <a:sym typeface="Times New Roman"/>
              </a:rPr>
              <a:t>Recall scaling with ensemble size. </a:t>
            </a:r>
            <a:endParaRPr b="1"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We see a slight increase in the Recall for standard and diverse stacking models as number of base models increase.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We did not observe any significant outperformance with the diverse model. </a:t>
            </a:r>
            <a:endParaRPr sz="1800">
              <a:solidFill>
                <a:schemeClr val="dk2"/>
              </a:solidFill>
              <a:latin typeface="Times New Roman"/>
              <a:ea typeface="Times New Roman"/>
              <a:cs typeface="Times New Roman"/>
              <a:sym typeface="Times New Roman"/>
            </a:endParaRPr>
          </a:p>
        </p:txBody>
      </p:sp>
      <p:pic>
        <p:nvPicPr>
          <p:cNvPr id="800" name="Google Shape;800;p76"/>
          <p:cNvPicPr preferRelativeResize="0"/>
          <p:nvPr/>
        </p:nvPicPr>
        <p:blipFill>
          <a:blip r:embed="rId3">
            <a:alphaModFix/>
          </a:blip>
          <a:stretch>
            <a:fillRect/>
          </a:stretch>
        </p:blipFill>
        <p:spPr>
          <a:xfrm>
            <a:off x="3422925" y="1244500"/>
            <a:ext cx="5496355" cy="32242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7"/>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7"/>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07" name="Google Shape;807;p77"/>
          <p:cNvSpPr txBox="1"/>
          <p:nvPr>
            <p:ph type="ctrTitle"/>
          </p:nvPr>
        </p:nvSpPr>
        <p:spPr>
          <a:xfrm>
            <a:off x="194775" y="444400"/>
            <a:ext cx="8042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Model Evaluation (Comparison)</a:t>
            </a:r>
            <a:endParaRPr sz="3600"/>
          </a:p>
        </p:txBody>
      </p:sp>
      <p:sp>
        <p:nvSpPr>
          <p:cNvPr id="808" name="Google Shape;808;p77"/>
          <p:cNvSpPr txBox="1"/>
          <p:nvPr/>
        </p:nvSpPr>
        <p:spPr>
          <a:xfrm>
            <a:off x="119025" y="1244500"/>
            <a:ext cx="3441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Figure 3: </a:t>
            </a:r>
            <a:r>
              <a:rPr b="1" lang="en" sz="1800">
                <a:solidFill>
                  <a:schemeClr val="dk2"/>
                </a:solidFill>
                <a:latin typeface="Times New Roman"/>
                <a:ea typeface="Times New Roman"/>
                <a:cs typeface="Times New Roman"/>
                <a:sym typeface="Times New Roman"/>
              </a:rPr>
              <a:t>Best Ensemble Recall Performance at 20 Base Models</a:t>
            </a:r>
            <a:r>
              <a:rPr b="1" lang="en" sz="1800">
                <a:solidFill>
                  <a:schemeClr val="dk2"/>
                </a:solidFill>
                <a:latin typeface="Times New Roman"/>
                <a:ea typeface="Times New Roman"/>
                <a:cs typeface="Times New Roman"/>
                <a:sym typeface="Times New Roman"/>
              </a:rPr>
              <a:t>. </a:t>
            </a:r>
            <a:endParaRPr b="1" sz="1800">
              <a:solidFill>
                <a:schemeClr val="dk2"/>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A side-by-side bar chart comparing the recall scores of bagging, stacking, and boosting methods at 20 base models. </a:t>
            </a:r>
            <a:endParaRPr sz="1800">
              <a:solidFill>
                <a:schemeClr val="dk2"/>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Boosting with diverse base learners slightly outperforms the standard boosting model</a:t>
            </a:r>
            <a:endParaRPr sz="1800">
              <a:solidFill>
                <a:schemeClr val="dk2"/>
              </a:solidFill>
              <a:latin typeface="Times New Roman"/>
              <a:ea typeface="Times New Roman"/>
              <a:cs typeface="Times New Roman"/>
              <a:sym typeface="Times New Roman"/>
            </a:endParaRPr>
          </a:p>
        </p:txBody>
      </p:sp>
      <p:pic>
        <p:nvPicPr>
          <p:cNvPr id="809" name="Google Shape;809;p77"/>
          <p:cNvPicPr preferRelativeResize="0"/>
          <p:nvPr/>
        </p:nvPicPr>
        <p:blipFill>
          <a:blip r:embed="rId3">
            <a:alphaModFix/>
          </a:blip>
          <a:stretch>
            <a:fillRect/>
          </a:stretch>
        </p:blipFill>
        <p:spPr>
          <a:xfrm>
            <a:off x="4189575" y="1248600"/>
            <a:ext cx="4416915" cy="32242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8"/>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8"/>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16" name="Google Shape;816;p78"/>
          <p:cNvSpPr txBox="1"/>
          <p:nvPr>
            <p:ph type="ctrTitle"/>
          </p:nvPr>
        </p:nvSpPr>
        <p:spPr>
          <a:xfrm>
            <a:off x="194775" y="444400"/>
            <a:ext cx="8042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Innovation: Data Selection </a:t>
            </a:r>
            <a:endParaRPr sz="3600"/>
          </a:p>
        </p:txBody>
      </p:sp>
      <p:sp>
        <p:nvSpPr>
          <p:cNvPr id="817" name="Google Shape;817;p78"/>
          <p:cNvSpPr txBox="1"/>
          <p:nvPr/>
        </p:nvSpPr>
        <p:spPr>
          <a:xfrm>
            <a:off x="671050" y="1244500"/>
            <a:ext cx="76200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Traditional cardiovascular risk models often rely on clinical datasets requiring costly and invasive procedures.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This project innovated by utilizing the 2023 Behavioral Risk Factor Surveillance System (BRFSS) survey, a large-scale, publicly accessible health dataset based entirely on self-reported information.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b="1" lang="en" sz="1800">
                <a:solidFill>
                  <a:schemeClr val="dk2"/>
                </a:solidFill>
                <a:latin typeface="Times New Roman"/>
                <a:ea typeface="Times New Roman"/>
                <a:cs typeface="Times New Roman"/>
                <a:sym typeface="Times New Roman"/>
              </a:rPr>
              <a:t>Broader Accessibility</a:t>
            </a:r>
            <a:r>
              <a:rPr lang="en" sz="1800">
                <a:solidFill>
                  <a:schemeClr val="dk2"/>
                </a:solidFill>
                <a:latin typeface="Times New Roman"/>
                <a:ea typeface="Times New Roman"/>
                <a:cs typeface="Times New Roman"/>
                <a:sym typeface="Times New Roman"/>
              </a:rPr>
              <a:t>: reaching population who may not have regular access to </a:t>
            </a:r>
            <a:r>
              <a:rPr lang="en" sz="1800">
                <a:solidFill>
                  <a:schemeClr val="dk2"/>
                </a:solidFill>
                <a:latin typeface="Times New Roman"/>
                <a:ea typeface="Times New Roman"/>
                <a:cs typeface="Times New Roman"/>
                <a:sym typeface="Times New Roman"/>
              </a:rPr>
              <a:t>healthcare</a:t>
            </a:r>
            <a:r>
              <a:rPr lang="en" sz="1800">
                <a:solidFill>
                  <a:schemeClr val="dk2"/>
                </a:solidFill>
                <a:latin typeface="Times New Roman"/>
                <a:ea typeface="Times New Roman"/>
                <a:cs typeface="Times New Roman"/>
                <a:sym typeface="Times New Roman"/>
              </a:rPr>
              <a:t> services.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b="1" lang="en" sz="1800">
                <a:solidFill>
                  <a:schemeClr val="dk2"/>
                </a:solidFill>
                <a:latin typeface="Times New Roman"/>
                <a:ea typeface="Times New Roman"/>
                <a:cs typeface="Times New Roman"/>
                <a:sym typeface="Times New Roman"/>
              </a:rPr>
              <a:t>Early Stage Detection</a:t>
            </a:r>
            <a:r>
              <a:rPr lang="en" sz="1800">
                <a:solidFill>
                  <a:schemeClr val="dk2"/>
                </a:solidFill>
                <a:latin typeface="Times New Roman"/>
                <a:ea typeface="Times New Roman"/>
                <a:cs typeface="Times New Roman"/>
                <a:sym typeface="Times New Roman"/>
              </a:rPr>
              <a:t>: Self-reported data can capture behavioral risks (e.g., smoking, lack of exercise, obesity) before clinical symptoms manifest.</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b="1" lang="en" sz="1800">
                <a:solidFill>
                  <a:schemeClr val="dk2"/>
                </a:solidFill>
                <a:latin typeface="Times New Roman"/>
                <a:ea typeface="Times New Roman"/>
                <a:cs typeface="Times New Roman"/>
                <a:sym typeface="Times New Roman"/>
              </a:rPr>
              <a:t>Rapid, low-risk </a:t>
            </a:r>
            <a:r>
              <a:rPr b="1" lang="en" sz="1800">
                <a:solidFill>
                  <a:schemeClr val="dk2"/>
                </a:solidFill>
                <a:latin typeface="Times New Roman"/>
                <a:ea typeface="Times New Roman"/>
                <a:cs typeface="Times New Roman"/>
                <a:sym typeface="Times New Roman"/>
              </a:rPr>
              <a:t>assessments</a:t>
            </a:r>
            <a:r>
              <a:rPr lang="en" sz="1800">
                <a:solidFill>
                  <a:schemeClr val="dk2"/>
                </a:solidFill>
                <a:latin typeface="Times New Roman"/>
                <a:ea typeface="Times New Roman"/>
                <a:cs typeface="Times New Roman"/>
                <a:sym typeface="Times New Roman"/>
              </a:rPr>
              <a:t>: the predictive model can be integrated directly into digital surveys, producing immediate risk predictions upon survey completion.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9"/>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9"/>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24" name="Google Shape;824;p79"/>
          <p:cNvSpPr txBox="1"/>
          <p:nvPr>
            <p:ph type="ctrTitle"/>
          </p:nvPr>
        </p:nvSpPr>
        <p:spPr>
          <a:xfrm>
            <a:off x="194775" y="444400"/>
            <a:ext cx="8042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Innovation: Processing</a:t>
            </a:r>
            <a:endParaRPr sz="3600"/>
          </a:p>
        </p:txBody>
      </p:sp>
      <p:sp>
        <p:nvSpPr>
          <p:cNvPr id="825" name="Google Shape;825;p79"/>
          <p:cNvSpPr txBox="1"/>
          <p:nvPr/>
        </p:nvSpPr>
        <p:spPr>
          <a:xfrm>
            <a:off x="638475" y="1493450"/>
            <a:ext cx="7598400" cy="260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Survey data, by nature, presents unique challenges compared to clean clinical datasets. </a:t>
            </a:r>
            <a:endParaRPr sz="18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2"/>
              </a:buClr>
              <a:buSzPts val="1800"/>
              <a:buFont typeface="Times New Roman"/>
              <a:buChar char="-"/>
            </a:pPr>
            <a:r>
              <a:rPr b="1" lang="en" sz="1800">
                <a:solidFill>
                  <a:schemeClr val="dk2"/>
                </a:solidFill>
                <a:latin typeface="Times New Roman"/>
                <a:ea typeface="Times New Roman"/>
                <a:cs typeface="Times New Roman"/>
                <a:sym typeface="Times New Roman"/>
              </a:rPr>
              <a:t>Manual Feature Selection with Domain Knowledge: </a:t>
            </a:r>
            <a:r>
              <a:rPr lang="en" sz="1800">
                <a:solidFill>
                  <a:schemeClr val="dk2"/>
                </a:solidFill>
                <a:latin typeface="Times New Roman"/>
                <a:ea typeface="Times New Roman"/>
                <a:cs typeface="Times New Roman"/>
                <a:sym typeface="Times New Roman"/>
              </a:rPr>
              <a:t>Rather than blindly feeding all survey variables into the model, features were manually curated based on public health research and correlation analysis. This ensured that inputs remained relevant, interpretable, and practically measurable by individuals outside of clinical settings.</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0"/>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0"/>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32" name="Google Shape;832;p80"/>
          <p:cNvSpPr txBox="1"/>
          <p:nvPr>
            <p:ph type="ctrTitle"/>
          </p:nvPr>
        </p:nvSpPr>
        <p:spPr>
          <a:xfrm>
            <a:off x="194775" y="444400"/>
            <a:ext cx="8042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Innovation: Modeling</a:t>
            </a:r>
            <a:endParaRPr sz="3600"/>
          </a:p>
        </p:txBody>
      </p:sp>
      <p:sp>
        <p:nvSpPr>
          <p:cNvPr id="833" name="Google Shape;833;p80"/>
          <p:cNvSpPr txBox="1"/>
          <p:nvPr/>
        </p:nvSpPr>
        <p:spPr>
          <a:xfrm>
            <a:off x="457200" y="1374375"/>
            <a:ext cx="8136900" cy="2373600"/>
          </a:xfrm>
          <a:prstGeom prst="rect">
            <a:avLst/>
          </a:prstGeom>
          <a:noFill/>
          <a:ln>
            <a:noFill/>
          </a:ln>
        </p:spPr>
        <p:txBody>
          <a:bodyPr anchorCtr="0" anchor="t" bIns="91425" lIns="91425" spcFirstLastPara="1" rIns="91425" wrap="square" tIns="91425">
            <a:spAutoFit/>
          </a:bodyPr>
          <a:lstStyle/>
          <a:p>
            <a:pPr indent="12700" lvl="0" marL="0" rtl="0" algn="l">
              <a:lnSpc>
                <a:spcPct val="115000"/>
              </a:lnSpc>
              <a:spcBef>
                <a:spcPts val="0"/>
              </a:spcBef>
              <a:spcAft>
                <a:spcPts val="0"/>
              </a:spcAft>
              <a:buNone/>
            </a:pPr>
            <a:r>
              <a:rPr b="1" lang="en" sz="1800">
                <a:solidFill>
                  <a:schemeClr val="dk2"/>
                </a:solidFill>
                <a:latin typeface="Times New Roman"/>
                <a:ea typeface="Times New Roman"/>
                <a:cs typeface="Times New Roman"/>
                <a:sym typeface="Times New Roman"/>
              </a:rPr>
              <a:t>Ensemble Diversity Optimization</a:t>
            </a:r>
            <a:r>
              <a:rPr lang="en" sz="1800">
                <a:solidFill>
                  <a:schemeClr val="dk2"/>
                </a:solidFill>
                <a:latin typeface="Times New Roman"/>
                <a:ea typeface="Times New Roman"/>
                <a:cs typeface="Times New Roman"/>
                <a:sym typeface="Times New Roman"/>
              </a:rPr>
              <a:t>: Base models were selected for disagreement,  using recall and output diversity, rather than blindly stacking similar models. This technique improves ensemble generalization without expanding model size.</a:t>
            </a:r>
            <a:endParaRPr sz="1800">
              <a:solidFill>
                <a:schemeClr val="dk2"/>
              </a:solidFill>
              <a:latin typeface="Times New Roman"/>
              <a:ea typeface="Times New Roman"/>
              <a:cs typeface="Times New Roman"/>
              <a:sym typeface="Times New Roman"/>
            </a:endParaRPr>
          </a:p>
          <a:p>
            <a:pPr indent="12700" lvl="0" marL="0" rtl="0" algn="l">
              <a:lnSpc>
                <a:spcPct val="115000"/>
              </a:lnSpc>
              <a:spcBef>
                <a:spcPts val="0"/>
              </a:spcBef>
              <a:spcAft>
                <a:spcPts val="0"/>
              </a:spcAft>
              <a:buNone/>
            </a:pPr>
            <a:r>
              <a:rPr b="1" lang="en" sz="1800">
                <a:solidFill>
                  <a:schemeClr val="dk2"/>
                </a:solidFill>
                <a:latin typeface="Times New Roman"/>
                <a:ea typeface="Times New Roman"/>
                <a:cs typeface="Times New Roman"/>
                <a:sym typeface="Times New Roman"/>
              </a:rPr>
              <a:t>Custom Boosting and Stacking</a:t>
            </a:r>
            <a:r>
              <a:rPr lang="en" sz="1800">
                <a:solidFill>
                  <a:schemeClr val="dk2"/>
                </a:solidFill>
                <a:latin typeface="Times New Roman"/>
                <a:ea typeface="Times New Roman"/>
                <a:cs typeface="Times New Roman"/>
                <a:sym typeface="Times New Roman"/>
              </a:rPr>
              <a:t>: Both standard scikit-learn and custom ensemble frameworks were implemented, with flexible hyperparameter tuning, custom cross-entropy boosting, and meta-learner design based on logistic regression.</a:t>
            </a:r>
            <a:endParaRPr sz="1800">
              <a:solidFill>
                <a:schemeClr val="dk2"/>
              </a:solidFill>
              <a:latin typeface="Times New Roman"/>
              <a:ea typeface="Times New Roman"/>
              <a:cs typeface="Times New Roman"/>
              <a:sym typeface="Times New Roman"/>
            </a:endParaRPr>
          </a:p>
          <a:p>
            <a:pPr indent="12700" lvl="0" marL="0" rtl="0" algn="l">
              <a:lnSpc>
                <a:spcPct val="115000"/>
              </a:lnSpc>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1"/>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1"/>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40" name="Google Shape;840;p81"/>
          <p:cNvSpPr txBox="1"/>
          <p:nvPr>
            <p:ph type="ctrTitle"/>
          </p:nvPr>
        </p:nvSpPr>
        <p:spPr>
          <a:xfrm>
            <a:off x="3576675" y="2833550"/>
            <a:ext cx="32199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1" name="Google Shape;841;p81" title="Screenshot 2025-04-26 at 10.35.12 PM.png"/>
          <p:cNvPicPr preferRelativeResize="0"/>
          <p:nvPr/>
        </p:nvPicPr>
        <p:blipFill>
          <a:blip r:embed="rId3">
            <a:alphaModFix/>
          </a:blip>
          <a:stretch>
            <a:fillRect/>
          </a:stretch>
        </p:blipFill>
        <p:spPr>
          <a:xfrm>
            <a:off x="190225" y="1182975"/>
            <a:ext cx="3665324" cy="2286150"/>
          </a:xfrm>
          <a:prstGeom prst="rect">
            <a:avLst/>
          </a:prstGeom>
          <a:noFill/>
          <a:ln>
            <a:noFill/>
          </a:ln>
        </p:spPr>
      </p:pic>
      <p:sp>
        <p:nvSpPr>
          <p:cNvPr id="842" name="Google Shape;842;p81"/>
          <p:cNvSpPr txBox="1"/>
          <p:nvPr/>
        </p:nvSpPr>
        <p:spPr>
          <a:xfrm>
            <a:off x="190225" y="3523850"/>
            <a:ext cx="544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STIX Two Text"/>
                <a:ea typeface="STIX Two Text"/>
                <a:cs typeface="STIX Two Text"/>
                <a:sym typeface="STIX Two Text"/>
                <a:hlinkClick r:id="rId4"/>
              </a:rPr>
              <a:t>https://www.geeksforgeeks.org/ml-bagging-classifier/</a:t>
            </a:r>
            <a:endParaRPr sz="1200">
              <a:solidFill>
                <a:schemeClr val="dk2"/>
              </a:solidFill>
              <a:latin typeface="STIX Two Text"/>
              <a:ea typeface="STIX Two Text"/>
              <a:cs typeface="STIX Two Text"/>
              <a:sym typeface="STIX Two Text"/>
            </a:endParaRPr>
          </a:p>
          <a:p>
            <a:pPr indent="0" lvl="0" marL="0" rtl="0" algn="l">
              <a:spcBef>
                <a:spcPts val="0"/>
              </a:spcBef>
              <a:spcAft>
                <a:spcPts val="0"/>
              </a:spcAft>
              <a:buNone/>
            </a:pPr>
            <a:r>
              <a:t/>
            </a:r>
            <a:endParaRPr sz="1200">
              <a:solidFill>
                <a:schemeClr val="dk2"/>
              </a:solidFill>
              <a:latin typeface="STIX Two Text"/>
              <a:ea typeface="STIX Two Text"/>
              <a:cs typeface="STIX Two Text"/>
              <a:sym typeface="STIX Two Text"/>
            </a:endParaRPr>
          </a:p>
        </p:txBody>
      </p:sp>
      <p:pic>
        <p:nvPicPr>
          <p:cNvPr id="843" name="Google Shape;843;p81" title="Screenshot 2025-04-26 at 10.37.15 PM.png"/>
          <p:cNvPicPr preferRelativeResize="0"/>
          <p:nvPr/>
        </p:nvPicPr>
        <p:blipFill>
          <a:blip r:embed="rId5">
            <a:alphaModFix/>
          </a:blip>
          <a:stretch>
            <a:fillRect/>
          </a:stretch>
        </p:blipFill>
        <p:spPr>
          <a:xfrm>
            <a:off x="5324250" y="1104525"/>
            <a:ext cx="3394701" cy="2623601"/>
          </a:xfrm>
          <a:prstGeom prst="rect">
            <a:avLst/>
          </a:prstGeom>
          <a:noFill/>
          <a:ln>
            <a:noFill/>
          </a:ln>
        </p:spPr>
      </p:pic>
      <p:sp>
        <p:nvSpPr>
          <p:cNvPr id="844" name="Google Shape;844;p81"/>
          <p:cNvSpPr txBox="1"/>
          <p:nvPr/>
        </p:nvSpPr>
        <p:spPr>
          <a:xfrm>
            <a:off x="5324250" y="3775400"/>
            <a:ext cx="476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STIX Two Text"/>
                <a:ea typeface="STIX Two Text"/>
                <a:cs typeface="STIX Two Text"/>
                <a:sym typeface="STIX Two Text"/>
                <a:hlinkClick r:id="rId6"/>
              </a:rPr>
              <a:t>https://scikit-learn.org/stable/auto_examples/ensemble/plot_stack_predictors.html</a:t>
            </a:r>
            <a:endParaRPr sz="800">
              <a:solidFill>
                <a:schemeClr val="dk2"/>
              </a:solidFill>
              <a:latin typeface="STIX Two Text"/>
              <a:ea typeface="STIX Two Text"/>
              <a:cs typeface="STIX Two Text"/>
              <a:sym typeface="STIX Two Text"/>
            </a:endParaRPr>
          </a:p>
          <a:p>
            <a:pPr indent="0" lvl="0" marL="0" rtl="0" algn="l">
              <a:spcBef>
                <a:spcPts val="0"/>
              </a:spcBef>
              <a:spcAft>
                <a:spcPts val="0"/>
              </a:spcAft>
              <a:buNone/>
            </a:pPr>
            <a:r>
              <a:t/>
            </a:r>
            <a:endParaRPr sz="1200">
              <a:solidFill>
                <a:schemeClr val="dk2"/>
              </a:solidFill>
              <a:latin typeface="STIX Two Text"/>
              <a:ea typeface="STIX Two Text"/>
              <a:cs typeface="STIX Two Text"/>
              <a:sym typeface="STIX Two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2"/>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2"/>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51" name="Google Shape;851;p82"/>
          <p:cNvSpPr txBox="1"/>
          <p:nvPr>
            <p:ph type="ctrTitle"/>
          </p:nvPr>
        </p:nvSpPr>
        <p:spPr>
          <a:xfrm>
            <a:off x="194775" y="444400"/>
            <a:ext cx="8042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Predicting</a:t>
            </a:r>
            <a:endParaRPr sz="3600"/>
          </a:p>
        </p:txBody>
      </p:sp>
      <p:sp>
        <p:nvSpPr>
          <p:cNvPr id="852" name="Google Shape;852;p82"/>
          <p:cNvSpPr txBox="1"/>
          <p:nvPr/>
        </p:nvSpPr>
        <p:spPr>
          <a:xfrm>
            <a:off x="457200" y="1374375"/>
            <a:ext cx="2271300" cy="780300"/>
          </a:xfrm>
          <a:prstGeom prst="rect">
            <a:avLst/>
          </a:prstGeom>
          <a:noFill/>
          <a:ln>
            <a:noFill/>
          </a:ln>
        </p:spPr>
        <p:txBody>
          <a:bodyPr anchorCtr="0" anchor="t" bIns="91425" lIns="91425" spcFirstLastPara="1" rIns="91425" wrap="square" tIns="91425">
            <a:spAutoFit/>
          </a:bodyPr>
          <a:lstStyle/>
          <a:p>
            <a:pPr indent="12700" lvl="0" marL="0" rtl="0" algn="l">
              <a:lnSpc>
                <a:spcPct val="115000"/>
              </a:lnSpc>
              <a:spcBef>
                <a:spcPts val="0"/>
              </a:spcBef>
              <a:spcAft>
                <a:spcPts val="0"/>
              </a:spcAft>
              <a:buNone/>
            </a:pPr>
            <a:r>
              <a:rPr b="1" lang="en" sz="1800">
                <a:solidFill>
                  <a:schemeClr val="dk2"/>
                </a:solidFill>
                <a:latin typeface="Times New Roman"/>
                <a:ea typeface="Times New Roman"/>
                <a:cs typeface="Times New Roman"/>
                <a:sym typeface="Times New Roman"/>
              </a:rPr>
              <a:t>Bagging n predictor</a:t>
            </a:r>
            <a:endParaRPr b="1" sz="1800">
              <a:solidFill>
                <a:schemeClr val="dk2"/>
              </a:solidFill>
              <a:latin typeface="Times New Roman"/>
              <a:ea typeface="Times New Roman"/>
              <a:cs typeface="Times New Roman"/>
              <a:sym typeface="Times New Roman"/>
            </a:endParaRPr>
          </a:p>
          <a:p>
            <a:pPr indent="12700" lvl="0" marL="0" rtl="0" algn="l">
              <a:lnSpc>
                <a:spcPct val="115000"/>
              </a:lnSpc>
              <a:spcBef>
                <a:spcPts val="0"/>
              </a:spcBef>
              <a:spcAft>
                <a:spcPts val="0"/>
              </a:spcAft>
              <a:buNone/>
            </a:pPr>
            <a:r>
              <a:t/>
            </a:r>
            <a:endParaRPr b="1" sz="1800">
              <a:solidFill>
                <a:schemeClr val="dk2"/>
              </a:solidFill>
              <a:latin typeface="Times New Roman"/>
              <a:ea typeface="Times New Roman"/>
              <a:cs typeface="Times New Roman"/>
              <a:sym typeface="Times New Roman"/>
            </a:endParaRPr>
          </a:p>
        </p:txBody>
      </p:sp>
      <p:pic>
        <p:nvPicPr>
          <p:cNvPr id="853" name="Google Shape;853;p82" title="Screenshot 2025-04-26 at 10.25.52 PM.png"/>
          <p:cNvPicPr preferRelativeResize="0"/>
          <p:nvPr/>
        </p:nvPicPr>
        <p:blipFill>
          <a:blip r:embed="rId3">
            <a:alphaModFix/>
          </a:blip>
          <a:stretch>
            <a:fillRect/>
          </a:stretch>
        </p:blipFill>
        <p:spPr>
          <a:xfrm>
            <a:off x="589050" y="1960325"/>
            <a:ext cx="1775209" cy="2314112"/>
          </a:xfrm>
          <a:prstGeom prst="rect">
            <a:avLst/>
          </a:prstGeom>
          <a:noFill/>
          <a:ln>
            <a:noFill/>
          </a:ln>
        </p:spPr>
      </p:pic>
      <p:sp>
        <p:nvSpPr>
          <p:cNvPr id="854" name="Google Shape;854;p82"/>
          <p:cNvSpPr txBox="1"/>
          <p:nvPr/>
        </p:nvSpPr>
        <p:spPr>
          <a:xfrm>
            <a:off x="2544050" y="1374375"/>
            <a:ext cx="2393400" cy="780300"/>
          </a:xfrm>
          <a:prstGeom prst="rect">
            <a:avLst/>
          </a:prstGeom>
          <a:noFill/>
          <a:ln>
            <a:noFill/>
          </a:ln>
        </p:spPr>
        <p:txBody>
          <a:bodyPr anchorCtr="0" anchor="t" bIns="91425" lIns="91425" spcFirstLastPara="1" rIns="91425" wrap="square" tIns="91425">
            <a:spAutoFit/>
          </a:bodyPr>
          <a:lstStyle/>
          <a:p>
            <a:pPr indent="12700" lvl="0" marL="0" rtl="0" algn="l">
              <a:lnSpc>
                <a:spcPct val="115000"/>
              </a:lnSpc>
              <a:spcBef>
                <a:spcPts val="0"/>
              </a:spcBef>
              <a:spcAft>
                <a:spcPts val="0"/>
              </a:spcAft>
              <a:buNone/>
            </a:pPr>
            <a:r>
              <a:rPr b="1" lang="en" sz="1800">
                <a:solidFill>
                  <a:schemeClr val="dk2"/>
                </a:solidFill>
                <a:latin typeface="Times New Roman"/>
                <a:ea typeface="Times New Roman"/>
                <a:cs typeface="Times New Roman"/>
                <a:sym typeface="Times New Roman"/>
              </a:rPr>
              <a:t>Stacking n</a:t>
            </a:r>
            <a:r>
              <a:rPr b="1" lang="en" sz="1800">
                <a:solidFill>
                  <a:schemeClr val="dk2"/>
                </a:solidFill>
                <a:latin typeface="Times New Roman"/>
                <a:ea typeface="Times New Roman"/>
                <a:cs typeface="Times New Roman"/>
                <a:sym typeface="Times New Roman"/>
              </a:rPr>
              <a:t> predictor</a:t>
            </a:r>
            <a:endParaRPr b="1" sz="1800">
              <a:solidFill>
                <a:schemeClr val="dk2"/>
              </a:solidFill>
              <a:latin typeface="Times New Roman"/>
              <a:ea typeface="Times New Roman"/>
              <a:cs typeface="Times New Roman"/>
              <a:sym typeface="Times New Roman"/>
            </a:endParaRPr>
          </a:p>
          <a:p>
            <a:pPr indent="12700" lvl="0" marL="0" rtl="0" algn="l">
              <a:lnSpc>
                <a:spcPct val="115000"/>
              </a:lnSpc>
              <a:spcBef>
                <a:spcPts val="0"/>
              </a:spcBef>
              <a:spcAft>
                <a:spcPts val="0"/>
              </a:spcAft>
              <a:buNone/>
            </a:pPr>
            <a:r>
              <a:t/>
            </a:r>
            <a:endParaRPr b="1" sz="1800">
              <a:solidFill>
                <a:schemeClr val="dk2"/>
              </a:solidFill>
              <a:latin typeface="Times New Roman"/>
              <a:ea typeface="Times New Roman"/>
              <a:cs typeface="Times New Roman"/>
              <a:sym typeface="Times New Roman"/>
            </a:endParaRPr>
          </a:p>
        </p:txBody>
      </p:sp>
      <p:pic>
        <p:nvPicPr>
          <p:cNvPr id="855" name="Google Shape;855;p82" title="Screenshot 2025-04-26 at 10.27.08 PM.png"/>
          <p:cNvPicPr preferRelativeResize="0"/>
          <p:nvPr/>
        </p:nvPicPr>
        <p:blipFill>
          <a:blip r:embed="rId4">
            <a:alphaModFix/>
          </a:blip>
          <a:stretch>
            <a:fillRect/>
          </a:stretch>
        </p:blipFill>
        <p:spPr>
          <a:xfrm>
            <a:off x="2728500" y="1961042"/>
            <a:ext cx="1775200" cy="2312657"/>
          </a:xfrm>
          <a:prstGeom prst="rect">
            <a:avLst/>
          </a:prstGeom>
          <a:noFill/>
          <a:ln>
            <a:noFill/>
          </a:ln>
        </p:spPr>
      </p:pic>
      <p:sp>
        <p:nvSpPr>
          <p:cNvPr id="856" name="Google Shape;856;p82"/>
          <p:cNvSpPr txBox="1"/>
          <p:nvPr/>
        </p:nvSpPr>
        <p:spPr>
          <a:xfrm>
            <a:off x="4738425" y="1374375"/>
            <a:ext cx="2393400" cy="780300"/>
          </a:xfrm>
          <a:prstGeom prst="rect">
            <a:avLst/>
          </a:prstGeom>
          <a:noFill/>
          <a:ln>
            <a:noFill/>
          </a:ln>
        </p:spPr>
        <p:txBody>
          <a:bodyPr anchorCtr="0" anchor="t" bIns="91425" lIns="91425" spcFirstLastPara="1" rIns="91425" wrap="square" tIns="91425">
            <a:spAutoFit/>
          </a:bodyPr>
          <a:lstStyle/>
          <a:p>
            <a:pPr indent="12700" lvl="0" marL="0" rtl="0" algn="l">
              <a:lnSpc>
                <a:spcPct val="115000"/>
              </a:lnSpc>
              <a:spcBef>
                <a:spcPts val="0"/>
              </a:spcBef>
              <a:spcAft>
                <a:spcPts val="0"/>
              </a:spcAft>
              <a:buNone/>
            </a:pPr>
            <a:r>
              <a:rPr b="1" lang="en" sz="1800">
                <a:solidFill>
                  <a:schemeClr val="dk2"/>
                </a:solidFill>
                <a:latin typeface="Times New Roman"/>
                <a:ea typeface="Times New Roman"/>
                <a:cs typeface="Times New Roman"/>
                <a:sym typeface="Times New Roman"/>
              </a:rPr>
              <a:t>Boosting</a:t>
            </a:r>
            <a:r>
              <a:rPr b="1" lang="en" sz="1800">
                <a:solidFill>
                  <a:schemeClr val="dk2"/>
                </a:solidFill>
                <a:latin typeface="Times New Roman"/>
                <a:ea typeface="Times New Roman"/>
                <a:cs typeface="Times New Roman"/>
                <a:sym typeface="Times New Roman"/>
              </a:rPr>
              <a:t> n predictor</a:t>
            </a:r>
            <a:endParaRPr b="1" sz="1800">
              <a:solidFill>
                <a:schemeClr val="dk2"/>
              </a:solidFill>
              <a:latin typeface="Times New Roman"/>
              <a:ea typeface="Times New Roman"/>
              <a:cs typeface="Times New Roman"/>
              <a:sym typeface="Times New Roman"/>
            </a:endParaRPr>
          </a:p>
          <a:p>
            <a:pPr indent="12700" lvl="0" marL="0" rtl="0" algn="l">
              <a:lnSpc>
                <a:spcPct val="115000"/>
              </a:lnSpc>
              <a:spcBef>
                <a:spcPts val="0"/>
              </a:spcBef>
              <a:spcAft>
                <a:spcPts val="0"/>
              </a:spcAft>
              <a:buNone/>
            </a:pPr>
            <a:r>
              <a:t/>
            </a:r>
            <a:endParaRPr b="1" sz="1800">
              <a:solidFill>
                <a:schemeClr val="dk2"/>
              </a:solidFill>
              <a:latin typeface="Times New Roman"/>
              <a:ea typeface="Times New Roman"/>
              <a:cs typeface="Times New Roman"/>
              <a:sym typeface="Times New Roman"/>
            </a:endParaRPr>
          </a:p>
        </p:txBody>
      </p:sp>
      <p:pic>
        <p:nvPicPr>
          <p:cNvPr id="857" name="Google Shape;857;p82" title="Screenshot 2025-04-26 at 10.28.21 PM.png"/>
          <p:cNvPicPr preferRelativeResize="0"/>
          <p:nvPr/>
        </p:nvPicPr>
        <p:blipFill>
          <a:blip r:embed="rId5">
            <a:alphaModFix/>
          </a:blip>
          <a:stretch>
            <a:fillRect/>
          </a:stretch>
        </p:blipFill>
        <p:spPr>
          <a:xfrm>
            <a:off x="4867950" y="1976500"/>
            <a:ext cx="1707374" cy="2281745"/>
          </a:xfrm>
          <a:prstGeom prst="rect">
            <a:avLst/>
          </a:prstGeom>
          <a:noFill/>
          <a:ln>
            <a:noFill/>
          </a:ln>
        </p:spPr>
      </p:pic>
      <p:sp>
        <p:nvSpPr>
          <p:cNvPr id="858" name="Google Shape;858;p82"/>
          <p:cNvSpPr txBox="1"/>
          <p:nvPr/>
        </p:nvSpPr>
        <p:spPr>
          <a:xfrm>
            <a:off x="6575325" y="1976500"/>
            <a:ext cx="3000000" cy="1881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2"/>
                </a:solidFill>
                <a:highlight>
                  <a:srgbClr val="F7F7F7"/>
                </a:highlight>
                <a:latin typeface="Courier New"/>
                <a:ea typeface="Courier New"/>
                <a:cs typeface="Courier New"/>
                <a:sym typeface="Courier New"/>
              </a:rPr>
              <a:t>   </a:t>
            </a:r>
            <a:r>
              <a:rPr lang="en" sz="1050">
                <a:solidFill>
                  <a:srgbClr val="008000"/>
                </a:solidFill>
                <a:highlight>
                  <a:srgbClr val="F7F7F7"/>
                </a:highlight>
                <a:latin typeface="Courier New"/>
                <a:ea typeface="Courier New"/>
                <a:cs typeface="Courier New"/>
                <a:sym typeface="Courier New"/>
              </a:rPr>
              <a:t>#diverse_boosting</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2"/>
                </a:solidFill>
                <a:highlight>
                  <a:srgbClr val="F7F7F7"/>
                </a:highlight>
                <a:latin typeface="Courier New"/>
                <a:ea typeface="Courier New"/>
                <a:cs typeface="Courier New"/>
                <a:sym typeface="Courier New"/>
              </a:rPr>
              <a:t>   </a:t>
            </a:r>
            <a:r>
              <a:rPr lang="en" sz="1050">
                <a:solidFill>
                  <a:srgbClr val="008000"/>
                </a:solidFill>
                <a:highlight>
                  <a:srgbClr val="F7F7F7"/>
                </a:highlight>
                <a:latin typeface="Courier New"/>
                <a:ea typeface="Courier New"/>
                <a:cs typeface="Courier New"/>
                <a:sym typeface="Courier New"/>
              </a:rPr>
              <a:t>#standard_boosting</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2"/>
                </a:solidFill>
                <a:highlight>
                  <a:srgbClr val="F7F7F7"/>
                </a:highlight>
                <a:latin typeface="Courier New"/>
                <a:ea typeface="Courier New"/>
                <a:cs typeface="Courier New"/>
                <a:sym typeface="Courier New"/>
              </a:rPr>
              <a:t>   </a:t>
            </a:r>
            <a:r>
              <a:rPr lang="en" sz="1050">
                <a:solidFill>
                  <a:srgbClr val="008000"/>
                </a:solidFill>
                <a:highlight>
                  <a:srgbClr val="F7F7F7"/>
                </a:highlight>
                <a:latin typeface="Courier New"/>
                <a:ea typeface="Courier New"/>
                <a:cs typeface="Courier New"/>
                <a:sym typeface="Courier New"/>
              </a:rPr>
              <a:t>#diverse_bagging</a:t>
            </a:r>
            <a:r>
              <a:rPr lang="en" sz="1050">
                <a:solidFill>
                  <a:schemeClr val="dk2"/>
                </a:solidFill>
                <a:highlight>
                  <a:srgbClr val="F7F7F7"/>
                </a:highlight>
                <a:latin typeface="Courier New"/>
                <a:ea typeface="Courier New"/>
                <a:cs typeface="Courier New"/>
                <a:sym typeface="Courier New"/>
              </a:rPr>
              <a:t>       </a:t>
            </a:r>
            <a:endParaRPr sz="1050">
              <a:solidFill>
                <a:schemeClr val="dk2"/>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8000"/>
                </a:solidFill>
                <a:highlight>
                  <a:srgbClr val="F7F7F7"/>
                </a:highlight>
                <a:latin typeface="Courier New"/>
                <a:ea typeface="Courier New"/>
                <a:cs typeface="Courier New"/>
                <a:sym typeface="Courier New"/>
              </a:rPr>
              <a:t>   #standard_bagging</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8000"/>
                </a:solidFill>
                <a:highlight>
                  <a:srgbClr val="F7F7F7"/>
                </a:highlight>
                <a:latin typeface="Courier New"/>
                <a:ea typeface="Courier New"/>
                <a:cs typeface="Courier New"/>
                <a:sym typeface="Courier New"/>
              </a:rPr>
              <a:t>   #diverse_stacking</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2"/>
                </a:solidFill>
                <a:highlight>
                  <a:srgbClr val="F7F7F7"/>
                </a:highlight>
                <a:latin typeface="Courier New"/>
                <a:ea typeface="Courier New"/>
                <a:cs typeface="Courier New"/>
                <a:sym typeface="Courier New"/>
              </a:rPr>
              <a:t>   </a:t>
            </a:r>
            <a:r>
              <a:rPr lang="en" sz="1050">
                <a:solidFill>
                  <a:srgbClr val="008000"/>
                </a:solidFill>
                <a:highlight>
                  <a:srgbClr val="F7F7F7"/>
                </a:highlight>
                <a:latin typeface="Courier New"/>
                <a:ea typeface="Courier New"/>
                <a:cs typeface="Courier New"/>
                <a:sym typeface="Courier New"/>
              </a:rPr>
              <a:t>#standard_stacking</a:t>
            </a:r>
            <a:endParaRPr sz="1050">
              <a:solidFill>
                <a:srgbClr val="008000"/>
              </a:solidFill>
              <a:highlight>
                <a:srgbClr val="F7F7F7"/>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3"/>
          <p:cNvSpPr txBox="1"/>
          <p:nvPr>
            <p:ph idx="1" type="subTitle"/>
          </p:nvPr>
        </p:nvSpPr>
        <p:spPr>
          <a:xfrm>
            <a:off x="366100" y="4773588"/>
            <a:ext cx="3539400" cy="28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3"/>
          <p:cNvSpPr txBox="1"/>
          <p:nvPr>
            <p:ph idx="2" type="subTitle"/>
          </p:nvPr>
        </p:nvSpPr>
        <p:spPr>
          <a:xfrm>
            <a:off x="5251900" y="4773588"/>
            <a:ext cx="3539400" cy="28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65" name="Google Shape;865;p83"/>
          <p:cNvSpPr txBox="1"/>
          <p:nvPr>
            <p:ph idx="4" type="body"/>
          </p:nvPr>
        </p:nvSpPr>
        <p:spPr>
          <a:xfrm>
            <a:off x="405000" y="888150"/>
            <a:ext cx="8334000" cy="33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diverse_bagging_avg_performace = {5: {'accuracy': 0.7655868369769883, 'precision': 0.800438357758521, 'recall': 0.7076073799835798, 'f1': 0.7511525469754379}, 10: {'accuracy': 0.7659785287749027, 'precision': 0.8029276271395529, 'recall': 0.7050277892591449, 'f1': 0.7507933964890523}, 20: {'accuracy': 0.7667849591538701, 'precision': 0.8017197195663162, 'recall': 0.708932584804851, 'f1': 0.7524736157282391}}</a:t>
            </a:r>
            <a:endParaRPr sz="800"/>
          </a:p>
          <a:p>
            <a:pPr indent="0" lvl="0" marL="0" rtl="0" algn="l">
              <a:spcBef>
                <a:spcPts val="1200"/>
              </a:spcBef>
              <a:spcAft>
                <a:spcPts val="0"/>
              </a:spcAft>
              <a:buNone/>
            </a:pPr>
            <a:r>
              <a:rPr lang="en" sz="800"/>
              <a:t>diverse_stacking_avg_performace =  {5: {'accuracy': 0.766277990972392, 'precision': 0.7856425111336739, 'recall': 0.7324012763006985, 'f1': 0.7580807265149134}, 10: {'accuracy': 0.7673609535523578, 'precision': 0.787316423970063, 'recall': 0.7326688588443074, 'f1': 0.7590049056547079}, 20: {'accuracy': 0.766139877490807, 'precision': 0.7849111279445024, 'recall': 0.7332271992148243, 'f1': 0.7581830603735948}}</a:t>
            </a:r>
            <a:endParaRPr sz="800"/>
          </a:p>
          <a:p>
            <a:pPr indent="0" lvl="0" marL="0" rtl="0" algn="l">
              <a:spcBef>
                <a:spcPts val="1200"/>
              </a:spcBef>
              <a:spcAft>
                <a:spcPts val="0"/>
              </a:spcAft>
              <a:buNone/>
            </a:pPr>
            <a:r>
              <a:rPr lang="en" sz="800"/>
              <a:t>diverse_boosting_avg_performace = {5: {'accuracy': 0.7524997757165524, 'precision': 0.8173411041983474, 'recall': 0.6503803924891853, 'f1': 0.7243343491437837}, 10: {'accuracy': 0.7624072010646695, 'precision': 0.7681612845597906, 'recall': 0.7530885125290866, 'f1': 0.7601138111932858}, 20: {'accuracy': 0.7665083897934841, 'precision': 0.7865049064311023, 'recall': 0.7316015343377453, 'f1': 0.758037050413783}}</a:t>
            </a:r>
            <a:endParaRPr sz="800"/>
          </a:p>
          <a:p>
            <a:pPr indent="0" lvl="0" marL="0" rtl="0" algn="l">
              <a:spcBef>
                <a:spcPts val="1200"/>
              </a:spcBef>
              <a:spcAft>
                <a:spcPts val="0"/>
              </a:spcAft>
              <a:buNone/>
            </a:pPr>
            <a:r>
              <a:rPr lang="en" sz="800"/>
              <a:t>standard_bagging_avg_performace = {5: {'accuracy': 0.7654486412139017, 'precision': 0.780685012173905, 'recall': 0.7385004035052031, 'f1': 0.758934129430891}, 10: {'accuracy': 0.7691120950091227, 'precision': 0.7861300646030722, 'recall': 0.7394298775195786, 'f1': 0.7619939238381535}, 20: {'accuracy': 0.7715773974308, 'precision': 0.7855973425189727, 'recall': 0.7471471762291529, 'f1': 0.765875640010823}}</a:t>
            </a:r>
            <a:endParaRPr sz="800"/>
          </a:p>
          <a:p>
            <a:pPr indent="0" lvl="0" marL="0" rtl="0" algn="l">
              <a:spcBef>
                <a:spcPts val="1200"/>
              </a:spcBef>
              <a:spcAft>
                <a:spcPts val="0"/>
              </a:spcAft>
              <a:buNone/>
            </a:pPr>
            <a:r>
              <a:rPr lang="en" sz="800"/>
              <a:t>standard_stacking_avg_performace = {5: {'accuracy': 0.7683518139355137, 'precision': 0.7784407077735066, 'recall': 0.7506776032441402, 'f1': 0.7641833565478902}, 10: {'accuracy': 0.7689509373986411, 'precision': 0.7811352449512374, 'recall': 0.7475148067791644, 'f1': 0.7638417215954647}, 20: {'accuracy': 0.7689508869680435, 'precision': 0.779227947525419, 'recall': 0.7507101196481999, 'f1': 0.7646289193739172}}</a:t>
            </a:r>
            <a:endParaRPr sz="800"/>
          </a:p>
          <a:p>
            <a:pPr indent="0" lvl="0" marL="0" rtl="0" algn="l">
              <a:spcBef>
                <a:spcPts val="1200"/>
              </a:spcBef>
              <a:spcAft>
                <a:spcPts val="0"/>
              </a:spcAft>
              <a:buNone/>
            </a:pPr>
            <a:r>
              <a:rPr lang="en" sz="800"/>
              <a:t>standard_boosting_avg_performace = {5: {'accuracy': 0.7705865821697578, 'precision': 0.7725632963117623, 'recall': 0.7669262306762488, 'f1': 0.7697282512112316}, 10: {'accuracy': 0.769987503828744, 'precision': 0.7723559436382901, 'recall': 0.765630097690992, 'f1': 0.7689571009471807}, 20: {'accuracy': 0.7620386144432171, 'precision': 0.7551660317585285, 'recall': 0.7781511497583844, 'f1': 0.7658881071254138}}</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4"/>
          <p:cNvSpPr txBox="1"/>
          <p:nvPr>
            <p:ph type="ctrTitle"/>
          </p:nvPr>
        </p:nvSpPr>
        <p:spPr>
          <a:xfrm>
            <a:off x="1375800" y="1703150"/>
            <a:ext cx="5485800" cy="17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871" name="Google Shape;871;p84"/>
          <p:cNvSpPr txBox="1"/>
          <p:nvPr>
            <p:ph idx="2" type="subTitle"/>
          </p:nvPr>
        </p:nvSpPr>
        <p:spPr>
          <a:xfrm rot="5400000">
            <a:off x="7668450" y="945575"/>
            <a:ext cx="1701300" cy="33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245</a:t>
            </a:r>
            <a:endParaRPr/>
          </a:p>
        </p:txBody>
      </p:sp>
      <p:sp>
        <p:nvSpPr>
          <p:cNvPr id="872" name="Google Shape;872;p84"/>
          <p:cNvSpPr txBox="1"/>
          <p:nvPr>
            <p:ph idx="1" type="subTitle"/>
          </p:nvPr>
        </p:nvSpPr>
        <p:spPr>
          <a:xfrm rot="5400000">
            <a:off x="7668450" y="3868125"/>
            <a:ext cx="1701300" cy="3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8"/>
          <p:cNvSpPr txBox="1"/>
          <p:nvPr>
            <p:ph type="title"/>
          </p:nvPr>
        </p:nvSpPr>
        <p:spPr>
          <a:xfrm>
            <a:off x="203475" y="1254800"/>
            <a:ext cx="3702000" cy="2724300"/>
          </a:xfrm>
          <a:prstGeom prst="rect">
            <a:avLst/>
          </a:prstGeom>
        </p:spPr>
        <p:txBody>
          <a:bodyPr anchorCtr="0" anchor="ctr" bIns="91425" lIns="91425" spcFirstLastPara="1" rIns="91425" wrap="square" tIns="91425">
            <a:noAutofit/>
          </a:bodyPr>
          <a:lstStyle/>
          <a:p>
            <a:pPr indent="0" lvl="0" marL="0" rtl="0" algn="l">
              <a:lnSpc>
                <a:spcPct val="133333"/>
              </a:lnSpc>
              <a:spcBef>
                <a:spcPts val="0"/>
              </a:spcBef>
              <a:spcAft>
                <a:spcPts val="0"/>
              </a:spcAft>
              <a:buNone/>
            </a:pPr>
            <a:r>
              <a:rPr b="1" lang="en" sz="1300">
                <a:solidFill>
                  <a:schemeClr val="dk2"/>
                </a:solidFill>
                <a:latin typeface="STIX Two Text"/>
                <a:ea typeface="STIX Two Text"/>
                <a:cs typeface="STIX Two Text"/>
                <a:sym typeface="STIX Two Text"/>
              </a:rPr>
              <a:t>Cardiovascular disease (CVD)</a:t>
            </a:r>
            <a:r>
              <a:rPr lang="en" sz="1300">
                <a:solidFill>
                  <a:schemeClr val="dk2"/>
                </a:solidFill>
                <a:latin typeface="STIX Two Text"/>
                <a:ea typeface="STIX Two Text"/>
                <a:cs typeface="STIX Two Text"/>
                <a:sym typeface="STIX Two Text"/>
              </a:rPr>
              <a:t> is the leading cause of death globally, </a:t>
            </a:r>
            <a:endParaRPr sz="1300">
              <a:solidFill>
                <a:schemeClr val="dk2"/>
              </a:solidFill>
              <a:latin typeface="STIX Two Text"/>
              <a:ea typeface="STIX Two Text"/>
              <a:cs typeface="STIX Two Text"/>
              <a:sym typeface="STIX Two Text"/>
            </a:endParaRPr>
          </a:p>
          <a:p>
            <a:pPr indent="-311150" lvl="0" marL="457200" rtl="0" algn="l">
              <a:lnSpc>
                <a:spcPct val="133333"/>
              </a:lnSpc>
              <a:spcBef>
                <a:spcPts val="1200"/>
              </a:spcBef>
              <a:spcAft>
                <a:spcPts val="0"/>
              </a:spcAft>
              <a:buClr>
                <a:schemeClr val="dk2"/>
              </a:buClr>
              <a:buSzPts val="1300"/>
              <a:buFont typeface="STIX Two Text"/>
              <a:buChar char="-"/>
            </a:pPr>
            <a:r>
              <a:rPr lang="en" sz="1300">
                <a:solidFill>
                  <a:schemeClr val="dk2"/>
                </a:solidFill>
                <a:latin typeface="STIX Two Text"/>
                <a:ea typeface="STIX Two Text"/>
                <a:cs typeface="STIX Two Text"/>
                <a:sym typeface="STIX Two Text"/>
              </a:rPr>
              <a:t>Approximately 18 million deaths annually. </a:t>
            </a:r>
            <a:endParaRPr sz="1300">
              <a:solidFill>
                <a:schemeClr val="dk2"/>
              </a:solidFill>
              <a:latin typeface="STIX Two Text"/>
              <a:ea typeface="STIX Two Text"/>
              <a:cs typeface="STIX Two Text"/>
              <a:sym typeface="STIX Two Text"/>
            </a:endParaRPr>
          </a:p>
          <a:p>
            <a:pPr indent="-311150" lvl="0" marL="457200" rtl="0" algn="l">
              <a:lnSpc>
                <a:spcPct val="133333"/>
              </a:lnSpc>
              <a:spcBef>
                <a:spcPts val="0"/>
              </a:spcBef>
              <a:spcAft>
                <a:spcPts val="0"/>
              </a:spcAft>
              <a:buClr>
                <a:schemeClr val="dk2"/>
              </a:buClr>
              <a:buSzPts val="1300"/>
              <a:buFont typeface="STIX Two Text"/>
              <a:buChar char="-"/>
            </a:pPr>
            <a:r>
              <a:rPr lang="en" sz="1300">
                <a:solidFill>
                  <a:schemeClr val="dk2"/>
                </a:solidFill>
                <a:latin typeface="STIX Two Text"/>
                <a:ea typeface="STIX Two Text"/>
                <a:cs typeface="STIX Two Text"/>
                <a:sym typeface="STIX Two Text"/>
              </a:rPr>
              <a:t>Nearly one-third of all deaths worldwide. </a:t>
            </a:r>
            <a:endParaRPr sz="1300">
              <a:solidFill>
                <a:schemeClr val="dk2"/>
              </a:solidFill>
              <a:latin typeface="STIX Two Text"/>
              <a:ea typeface="STIX Two Text"/>
              <a:cs typeface="STIX Two Text"/>
              <a:sym typeface="STIX Two Text"/>
            </a:endParaRPr>
          </a:p>
          <a:p>
            <a:pPr indent="0" lvl="0" marL="0" rtl="0" algn="l">
              <a:lnSpc>
                <a:spcPct val="133333"/>
              </a:lnSpc>
              <a:spcBef>
                <a:spcPts val="1200"/>
              </a:spcBef>
              <a:spcAft>
                <a:spcPts val="1200"/>
              </a:spcAft>
              <a:buNone/>
            </a:pPr>
            <a:r>
              <a:rPr lang="en" sz="1300">
                <a:solidFill>
                  <a:schemeClr val="dk2"/>
                </a:solidFill>
                <a:latin typeface="STIX Two Text"/>
                <a:ea typeface="STIX Two Text"/>
                <a:cs typeface="STIX Two Text"/>
                <a:sym typeface="STIX Two Text"/>
              </a:rPr>
              <a:t>In the United States alone, nearly </a:t>
            </a:r>
            <a:r>
              <a:rPr b="1" lang="en" sz="1300">
                <a:solidFill>
                  <a:schemeClr val="dk2"/>
                </a:solidFill>
                <a:latin typeface="STIX Two Text"/>
                <a:ea typeface="STIX Two Text"/>
                <a:cs typeface="STIX Two Text"/>
                <a:sym typeface="STIX Two Text"/>
              </a:rPr>
              <a:t>half</a:t>
            </a:r>
            <a:r>
              <a:rPr lang="en" sz="1300">
                <a:solidFill>
                  <a:schemeClr val="dk2"/>
                </a:solidFill>
                <a:latin typeface="STIX Two Text"/>
                <a:ea typeface="STIX Two Text"/>
                <a:cs typeface="STIX Two Text"/>
                <a:sym typeface="STIX Two Text"/>
              </a:rPr>
              <a:t> of adults have some form of heart disease or high blood pressure. </a:t>
            </a:r>
            <a:endParaRPr sz="3100"/>
          </a:p>
        </p:txBody>
      </p:sp>
      <p:pic>
        <p:nvPicPr>
          <p:cNvPr id="660" name="Google Shape;660;p58"/>
          <p:cNvPicPr preferRelativeResize="0"/>
          <p:nvPr/>
        </p:nvPicPr>
        <p:blipFill>
          <a:blip r:embed="rId3">
            <a:alphaModFix/>
          </a:blip>
          <a:stretch>
            <a:fillRect/>
          </a:stretch>
        </p:blipFill>
        <p:spPr>
          <a:xfrm>
            <a:off x="3905500" y="725901"/>
            <a:ext cx="5006599" cy="3497661"/>
          </a:xfrm>
          <a:prstGeom prst="rect">
            <a:avLst/>
          </a:prstGeom>
          <a:noFill/>
          <a:ln>
            <a:noFill/>
          </a:ln>
        </p:spPr>
      </p:pic>
      <p:sp>
        <p:nvSpPr>
          <p:cNvPr id="661" name="Google Shape;661;p58"/>
          <p:cNvSpPr txBox="1"/>
          <p:nvPr/>
        </p:nvSpPr>
        <p:spPr>
          <a:xfrm>
            <a:off x="4397400" y="4223550"/>
            <a:ext cx="44538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TIX Two Text"/>
                <a:ea typeface="STIX Two Text"/>
                <a:cs typeface="STIX Two Text"/>
                <a:sym typeface="STIX Two Text"/>
              </a:rPr>
              <a:t>Source: https://ourworldindata.org/cardiovascular-diseases?</a:t>
            </a:r>
            <a:endParaRPr sz="1200">
              <a:solidFill>
                <a:schemeClr val="dk2"/>
              </a:solidFill>
              <a:latin typeface="STIX Two Text"/>
              <a:ea typeface="STIX Two Text"/>
              <a:cs typeface="STIX Two Text"/>
              <a:sym typeface="STIX Two Text"/>
            </a:endParaRPr>
          </a:p>
        </p:txBody>
      </p:sp>
      <p:sp>
        <p:nvSpPr>
          <p:cNvPr id="662" name="Google Shape;662;p58"/>
          <p:cNvSpPr txBox="1"/>
          <p:nvPr>
            <p:ph type="title"/>
          </p:nvPr>
        </p:nvSpPr>
        <p:spPr>
          <a:xfrm>
            <a:off x="203475" y="590250"/>
            <a:ext cx="3849300" cy="7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9"/>
          <p:cNvSpPr txBox="1"/>
          <p:nvPr>
            <p:ph type="ctrTitle"/>
          </p:nvPr>
        </p:nvSpPr>
        <p:spPr>
          <a:xfrm>
            <a:off x="296025" y="644025"/>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668" name="Google Shape;668;p59"/>
          <p:cNvSpPr txBox="1"/>
          <p:nvPr>
            <p:ph idx="4" type="body"/>
          </p:nvPr>
        </p:nvSpPr>
        <p:spPr>
          <a:xfrm>
            <a:off x="457200" y="1492800"/>
            <a:ext cx="8334000" cy="26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CVD conditions are largely preventable through early detection and lifestyle modifications. </a:t>
            </a:r>
            <a:endParaRPr sz="1800"/>
          </a:p>
          <a:p>
            <a:pPr indent="0" lvl="0" marL="0" rtl="0" algn="l">
              <a:spcBef>
                <a:spcPts val="1200"/>
              </a:spcBef>
              <a:spcAft>
                <a:spcPts val="1200"/>
              </a:spcAft>
              <a:buNone/>
            </a:pPr>
            <a:r>
              <a:rPr lang="en" sz="1800"/>
              <a:t>Our project makes use of innovative ensembling machine learning to predict heart attack risk based on Behavioral Risk Factor Surveillance System (BRFSS) data. We aim to identify high-risk individuals proactively, enabling timely interventions to reduce the burden of CVD.</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0"/>
          <p:cNvSpPr txBox="1"/>
          <p:nvPr>
            <p:ph type="ctrTitle"/>
          </p:nvPr>
        </p:nvSpPr>
        <p:spPr>
          <a:xfrm>
            <a:off x="205600" y="5310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About the Dataset</a:t>
            </a:r>
            <a:endParaRPr sz="3600"/>
          </a:p>
        </p:txBody>
      </p:sp>
      <p:sp>
        <p:nvSpPr>
          <p:cNvPr id="674" name="Google Shape;674;p60"/>
          <p:cNvSpPr txBox="1"/>
          <p:nvPr>
            <p:ph idx="4" type="body"/>
          </p:nvPr>
        </p:nvSpPr>
        <p:spPr>
          <a:xfrm>
            <a:off x="271300" y="1331100"/>
            <a:ext cx="3470400" cy="31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CDC 2023 Survey data contains survey questions related to personal information, education, healthecare information, physical conditions, etc.</a:t>
            </a:r>
            <a:endParaRPr sz="2000"/>
          </a:p>
          <a:p>
            <a:pPr indent="-355600" lvl="0" marL="457200" rtl="0" algn="l">
              <a:spcBef>
                <a:spcPts val="1200"/>
              </a:spcBef>
              <a:spcAft>
                <a:spcPts val="0"/>
              </a:spcAft>
              <a:buSzPts val="2000"/>
              <a:buChar char="-"/>
            </a:pPr>
            <a:r>
              <a:rPr b="1" lang="en" sz="2000"/>
              <a:t>350</a:t>
            </a:r>
            <a:r>
              <a:rPr lang="en" sz="2000"/>
              <a:t> Survey questions </a:t>
            </a:r>
            <a:endParaRPr sz="2000"/>
          </a:p>
          <a:p>
            <a:pPr indent="-355600" lvl="0" marL="457200" rtl="0" algn="l">
              <a:spcBef>
                <a:spcPts val="0"/>
              </a:spcBef>
              <a:spcAft>
                <a:spcPts val="0"/>
              </a:spcAft>
              <a:buSzPts val="2000"/>
              <a:buChar char="-"/>
            </a:pPr>
            <a:r>
              <a:rPr b="1" lang="en" sz="2000"/>
              <a:t>440k</a:t>
            </a:r>
            <a:r>
              <a:rPr lang="en" sz="2000"/>
              <a:t> surveys conducted </a:t>
            </a:r>
            <a:endParaRPr sz="2000"/>
          </a:p>
          <a:p>
            <a:pPr indent="0" lvl="0" marL="0" rtl="0" algn="l">
              <a:spcBef>
                <a:spcPts val="1200"/>
              </a:spcBef>
              <a:spcAft>
                <a:spcPts val="1200"/>
              </a:spcAft>
              <a:buNone/>
            </a:pPr>
            <a:r>
              <a:t/>
            </a:r>
            <a:endParaRPr sz="2000"/>
          </a:p>
        </p:txBody>
      </p:sp>
      <p:pic>
        <p:nvPicPr>
          <p:cNvPr id="675" name="Google Shape;675;p60"/>
          <p:cNvPicPr preferRelativeResize="0"/>
          <p:nvPr/>
        </p:nvPicPr>
        <p:blipFill>
          <a:blip r:embed="rId3">
            <a:alphaModFix/>
          </a:blip>
          <a:stretch>
            <a:fillRect/>
          </a:stretch>
        </p:blipFill>
        <p:spPr>
          <a:xfrm>
            <a:off x="4120325" y="1331100"/>
            <a:ext cx="4776223" cy="229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1"/>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Sample Survey Questions</a:t>
            </a:r>
            <a:endParaRPr sz="3600"/>
          </a:p>
        </p:txBody>
      </p:sp>
      <p:pic>
        <p:nvPicPr>
          <p:cNvPr id="681" name="Google Shape;681;p61"/>
          <p:cNvPicPr preferRelativeResize="0"/>
          <p:nvPr/>
        </p:nvPicPr>
        <p:blipFill>
          <a:blip r:embed="rId3">
            <a:alphaModFix/>
          </a:blip>
          <a:stretch>
            <a:fillRect/>
          </a:stretch>
        </p:blipFill>
        <p:spPr>
          <a:xfrm>
            <a:off x="265650" y="1136275"/>
            <a:ext cx="3423638" cy="1255875"/>
          </a:xfrm>
          <a:prstGeom prst="rect">
            <a:avLst/>
          </a:prstGeom>
          <a:noFill/>
          <a:ln>
            <a:noFill/>
          </a:ln>
        </p:spPr>
      </p:pic>
      <p:pic>
        <p:nvPicPr>
          <p:cNvPr id="682" name="Google Shape;682;p61"/>
          <p:cNvPicPr preferRelativeResize="0"/>
          <p:nvPr/>
        </p:nvPicPr>
        <p:blipFill>
          <a:blip r:embed="rId4">
            <a:alphaModFix/>
          </a:blip>
          <a:stretch>
            <a:fillRect/>
          </a:stretch>
        </p:blipFill>
        <p:spPr>
          <a:xfrm>
            <a:off x="3788296" y="1136275"/>
            <a:ext cx="5095024" cy="1255875"/>
          </a:xfrm>
          <a:prstGeom prst="rect">
            <a:avLst/>
          </a:prstGeom>
          <a:noFill/>
          <a:ln>
            <a:noFill/>
          </a:ln>
        </p:spPr>
      </p:pic>
      <p:pic>
        <p:nvPicPr>
          <p:cNvPr id="683" name="Google Shape;683;p61"/>
          <p:cNvPicPr preferRelativeResize="0"/>
          <p:nvPr/>
        </p:nvPicPr>
        <p:blipFill>
          <a:blip r:embed="rId5">
            <a:alphaModFix/>
          </a:blip>
          <a:stretch>
            <a:fillRect/>
          </a:stretch>
        </p:blipFill>
        <p:spPr>
          <a:xfrm>
            <a:off x="337375" y="2457025"/>
            <a:ext cx="3070500" cy="1205250"/>
          </a:xfrm>
          <a:prstGeom prst="rect">
            <a:avLst/>
          </a:prstGeom>
          <a:noFill/>
          <a:ln>
            <a:noFill/>
          </a:ln>
        </p:spPr>
      </p:pic>
      <p:pic>
        <p:nvPicPr>
          <p:cNvPr id="684" name="Google Shape;684;p61"/>
          <p:cNvPicPr preferRelativeResize="0"/>
          <p:nvPr/>
        </p:nvPicPr>
        <p:blipFill>
          <a:blip r:embed="rId6">
            <a:alphaModFix/>
          </a:blip>
          <a:stretch>
            <a:fillRect/>
          </a:stretch>
        </p:blipFill>
        <p:spPr>
          <a:xfrm>
            <a:off x="3788300" y="2571754"/>
            <a:ext cx="5095026" cy="16530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2"/>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Data Preprocessing</a:t>
            </a:r>
            <a:endParaRPr sz="3600"/>
          </a:p>
        </p:txBody>
      </p:sp>
      <p:sp>
        <p:nvSpPr>
          <p:cNvPr id="690" name="Google Shape;690;p62"/>
          <p:cNvSpPr txBox="1"/>
          <p:nvPr>
            <p:ph idx="4" type="body"/>
          </p:nvPr>
        </p:nvSpPr>
        <p:spPr>
          <a:xfrm>
            <a:off x="405000" y="1232550"/>
            <a:ext cx="38595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STEP1: Feature Selection </a:t>
            </a:r>
            <a:endParaRPr b="1" sz="2000"/>
          </a:p>
          <a:p>
            <a:pPr indent="-355600" lvl="0" marL="457200" rtl="0" algn="l">
              <a:spcBef>
                <a:spcPts val="1200"/>
              </a:spcBef>
              <a:spcAft>
                <a:spcPts val="0"/>
              </a:spcAft>
              <a:buSzPts val="2000"/>
              <a:buChar char="-"/>
            </a:pPr>
            <a:r>
              <a:rPr lang="en" sz="2000"/>
              <a:t>Manually comprehending the metadata </a:t>
            </a:r>
            <a:endParaRPr sz="2000"/>
          </a:p>
          <a:p>
            <a:pPr indent="-355600" lvl="0" marL="457200" rtl="0" algn="l">
              <a:spcBef>
                <a:spcPts val="0"/>
              </a:spcBef>
              <a:spcAft>
                <a:spcPts val="0"/>
              </a:spcAft>
              <a:buSzPts val="2000"/>
              <a:buChar char="-"/>
            </a:pPr>
            <a:r>
              <a:rPr lang="en" sz="2000"/>
              <a:t>Correlation Ranking </a:t>
            </a:r>
            <a:endParaRPr sz="2000"/>
          </a:p>
          <a:p>
            <a:pPr indent="-355600" lvl="0" marL="457200" rtl="0" algn="l">
              <a:spcBef>
                <a:spcPts val="0"/>
              </a:spcBef>
              <a:spcAft>
                <a:spcPts val="0"/>
              </a:spcAft>
              <a:buSzPts val="2000"/>
              <a:buChar char="-"/>
            </a:pPr>
            <a:r>
              <a:rPr lang="en" sz="2000"/>
              <a:t>Resulting columns: </a:t>
            </a:r>
            <a:endParaRPr sz="2000"/>
          </a:p>
          <a:p>
            <a:pPr indent="0" lvl="0" marL="0" rtl="0" algn="l">
              <a:spcBef>
                <a:spcPts val="1200"/>
              </a:spcBef>
              <a:spcAft>
                <a:spcPts val="1200"/>
              </a:spcAft>
              <a:buNone/>
            </a:pPr>
            <a:r>
              <a:t/>
            </a:r>
            <a:endParaRPr sz="2000"/>
          </a:p>
        </p:txBody>
      </p:sp>
      <p:pic>
        <p:nvPicPr>
          <p:cNvPr id="691" name="Google Shape;691;p62"/>
          <p:cNvPicPr preferRelativeResize="0"/>
          <p:nvPr/>
        </p:nvPicPr>
        <p:blipFill>
          <a:blip r:embed="rId3">
            <a:alphaModFix/>
          </a:blip>
          <a:stretch>
            <a:fillRect/>
          </a:stretch>
        </p:blipFill>
        <p:spPr>
          <a:xfrm>
            <a:off x="4990575" y="579388"/>
            <a:ext cx="3859501" cy="39847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Data Preprocessing</a:t>
            </a:r>
            <a:endParaRPr sz="3600"/>
          </a:p>
        </p:txBody>
      </p:sp>
      <p:sp>
        <p:nvSpPr>
          <p:cNvPr id="697" name="Google Shape;697;p63"/>
          <p:cNvSpPr txBox="1"/>
          <p:nvPr>
            <p:ph idx="4" type="body"/>
          </p:nvPr>
        </p:nvSpPr>
        <p:spPr>
          <a:xfrm>
            <a:off x="405000" y="1232550"/>
            <a:ext cx="38595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Other Preprocessing:  </a:t>
            </a:r>
            <a:endParaRPr b="1" sz="2000"/>
          </a:p>
          <a:p>
            <a:pPr indent="-355600" lvl="0" marL="457200" rtl="0" algn="l">
              <a:spcBef>
                <a:spcPts val="1200"/>
              </a:spcBef>
              <a:spcAft>
                <a:spcPts val="0"/>
              </a:spcAft>
              <a:buSzPts val="2000"/>
              <a:buChar char="-"/>
            </a:pPr>
            <a:r>
              <a:rPr lang="en" sz="2000"/>
              <a:t>Linear data </a:t>
            </a:r>
            <a:r>
              <a:rPr b="1" lang="en" sz="2000"/>
              <a:t>imputation</a:t>
            </a:r>
            <a:r>
              <a:rPr lang="en" sz="2000"/>
              <a:t> for numerical missing values. </a:t>
            </a:r>
            <a:endParaRPr sz="2000"/>
          </a:p>
          <a:p>
            <a:pPr indent="-355600" lvl="0" marL="457200" rtl="0" algn="l">
              <a:spcBef>
                <a:spcPts val="0"/>
              </a:spcBef>
              <a:spcAft>
                <a:spcPts val="0"/>
              </a:spcAft>
              <a:buSzPts val="2000"/>
              <a:buChar char="-"/>
            </a:pPr>
            <a:r>
              <a:rPr b="1" lang="en" sz="2000"/>
              <a:t>Balancing</a:t>
            </a:r>
            <a:r>
              <a:rPr lang="en" sz="2000"/>
              <a:t> the data by taking a stratified sample of the majority class. </a:t>
            </a:r>
            <a:endParaRPr sz="2000"/>
          </a:p>
        </p:txBody>
      </p:sp>
      <p:pic>
        <p:nvPicPr>
          <p:cNvPr id="698" name="Google Shape;698;p63"/>
          <p:cNvPicPr preferRelativeResize="0"/>
          <p:nvPr/>
        </p:nvPicPr>
        <p:blipFill>
          <a:blip r:embed="rId3">
            <a:alphaModFix/>
          </a:blip>
          <a:stretch>
            <a:fillRect/>
          </a:stretch>
        </p:blipFill>
        <p:spPr>
          <a:xfrm>
            <a:off x="7132925" y="1321125"/>
            <a:ext cx="1926675" cy="1800750"/>
          </a:xfrm>
          <a:prstGeom prst="rect">
            <a:avLst/>
          </a:prstGeom>
          <a:noFill/>
          <a:ln>
            <a:noFill/>
          </a:ln>
        </p:spPr>
      </p:pic>
      <p:pic>
        <p:nvPicPr>
          <p:cNvPr id="699" name="Google Shape;699;p63"/>
          <p:cNvPicPr preferRelativeResize="0"/>
          <p:nvPr/>
        </p:nvPicPr>
        <p:blipFill>
          <a:blip r:embed="rId4">
            <a:alphaModFix/>
          </a:blip>
          <a:stretch>
            <a:fillRect/>
          </a:stretch>
        </p:blipFill>
        <p:spPr>
          <a:xfrm>
            <a:off x="4644200" y="1297750"/>
            <a:ext cx="1926675" cy="1847500"/>
          </a:xfrm>
          <a:prstGeom prst="rect">
            <a:avLst/>
          </a:prstGeom>
          <a:noFill/>
          <a:ln>
            <a:noFill/>
          </a:ln>
        </p:spPr>
      </p:pic>
      <p:sp>
        <p:nvSpPr>
          <p:cNvPr id="700" name="Google Shape;700;p63"/>
          <p:cNvSpPr txBox="1"/>
          <p:nvPr/>
        </p:nvSpPr>
        <p:spPr>
          <a:xfrm>
            <a:off x="5228638" y="3322900"/>
            <a:ext cx="75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STIX Two Text"/>
                <a:ea typeface="STIX Two Text"/>
                <a:cs typeface="STIX Two Text"/>
                <a:sym typeface="STIX Two Text"/>
              </a:rPr>
              <a:t>Before</a:t>
            </a:r>
            <a:endParaRPr b="1" sz="1200">
              <a:solidFill>
                <a:schemeClr val="dk2"/>
              </a:solidFill>
              <a:latin typeface="STIX Two Text"/>
              <a:ea typeface="STIX Two Text"/>
              <a:cs typeface="STIX Two Text"/>
              <a:sym typeface="STIX Two Text"/>
            </a:endParaRPr>
          </a:p>
        </p:txBody>
      </p:sp>
      <p:sp>
        <p:nvSpPr>
          <p:cNvPr id="701" name="Google Shape;701;p63"/>
          <p:cNvSpPr txBox="1"/>
          <p:nvPr/>
        </p:nvSpPr>
        <p:spPr>
          <a:xfrm>
            <a:off x="7901450" y="3257975"/>
            <a:ext cx="339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STIX Two Text"/>
                <a:ea typeface="STIX Two Text"/>
                <a:cs typeface="STIX Two Text"/>
                <a:sym typeface="STIX Two Text"/>
              </a:rPr>
              <a:t>After</a:t>
            </a:r>
            <a:endParaRPr b="1" sz="1200">
              <a:solidFill>
                <a:schemeClr val="dk2"/>
              </a:solidFill>
              <a:latin typeface="STIX Two Text"/>
              <a:ea typeface="STIX Two Text"/>
              <a:cs typeface="STIX Two Text"/>
              <a:sym typeface="STIX Two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4"/>
          <p:cNvSpPr txBox="1"/>
          <p:nvPr>
            <p:ph type="ctrTitle"/>
          </p:nvPr>
        </p:nvSpPr>
        <p:spPr>
          <a:xfrm>
            <a:off x="194775" y="444400"/>
            <a:ext cx="74700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EDA: Univariate </a:t>
            </a:r>
            <a:endParaRPr sz="3600"/>
          </a:p>
        </p:txBody>
      </p:sp>
      <p:pic>
        <p:nvPicPr>
          <p:cNvPr id="707" name="Google Shape;707;p64"/>
          <p:cNvPicPr preferRelativeResize="0"/>
          <p:nvPr/>
        </p:nvPicPr>
        <p:blipFill>
          <a:blip r:embed="rId3">
            <a:alphaModFix/>
          </a:blip>
          <a:stretch>
            <a:fillRect/>
          </a:stretch>
        </p:blipFill>
        <p:spPr>
          <a:xfrm>
            <a:off x="1633750" y="1157900"/>
            <a:ext cx="5876500" cy="3337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ow and Tell/Report #1">
  <a:themeElements>
    <a:clrScheme name="Simple Light">
      <a:dk1>
        <a:srgbClr val="AB8645"/>
      </a:dk1>
      <a:lt1>
        <a:srgbClr val="014840"/>
      </a:lt1>
      <a:dk2>
        <a:srgbClr val="000000"/>
      </a:dk2>
      <a:lt2>
        <a:srgbClr val="FAF5F0"/>
      </a:lt2>
      <a:accent1>
        <a:srgbClr val="133E37"/>
      </a:accent1>
      <a:accent2>
        <a:srgbClr val="D8B771"/>
      </a:accent2>
      <a:accent3>
        <a:srgbClr val="FFFFFF"/>
      </a:accent3>
      <a:accent4>
        <a:srgbClr val="8DA1B9"/>
      </a:accent4>
      <a:accent5>
        <a:srgbClr val="BC4749"/>
      </a:accent5>
      <a:accent6>
        <a:srgbClr val="3C1518"/>
      </a:accent6>
      <a:hlink>
        <a:srgbClr val="0148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